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4" r:id="rId9"/>
    <p:sldId id="263" r:id="rId10"/>
    <p:sldId id="266" r:id="rId11"/>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07">
          <p15:clr>
            <a:srgbClr val="A4A3A4"/>
          </p15:clr>
        </p15:guide>
        <p15:guide id="3" orient="horz" pos="3758">
          <p15:clr>
            <a:srgbClr val="A4A3A4"/>
          </p15:clr>
        </p15:guide>
        <p15:guide id="4" orient="horz" pos="4227">
          <p15:clr>
            <a:srgbClr val="A4A3A4"/>
          </p15:clr>
        </p15:guide>
        <p15:guide id="5" orient="horz" pos="289">
          <p15:clr>
            <a:srgbClr val="A4A3A4"/>
          </p15:clr>
        </p15:guide>
        <p15:guide id="6" pos="2880">
          <p15:clr>
            <a:srgbClr val="A4A3A4"/>
          </p15:clr>
        </p15:guide>
        <p15:guide id="7" pos="295">
          <p15:clr>
            <a:srgbClr val="A4A3A4"/>
          </p15:clr>
        </p15:guide>
        <p15:guide id="8" pos="290">
          <p15:clr>
            <a:srgbClr val="A4A3A4"/>
          </p15:clr>
        </p15:guide>
        <p15:guide id="9" pos="5486">
          <p15:clr>
            <a:srgbClr val="A4A3A4"/>
          </p15:clr>
        </p15:guide>
        <p15:guide id="10" orient="horz" pos="36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of Hedtjärn" initials="OH" lastIdx="1" clrIdx="0">
    <p:extLst>
      <p:ext uri="{19B8F6BF-5375-455C-9EA6-DF929625EA0E}">
        <p15:presenceInfo xmlns:p15="http://schemas.microsoft.com/office/powerpoint/2012/main" userId="S::olof.hedtjarn@edu.stockholm.se::33047f77-7a5d-4db4-b065-7194aa06d4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3786" autoAdjust="0"/>
  </p:normalViewPr>
  <p:slideViewPr>
    <p:cSldViewPr>
      <p:cViewPr varScale="1">
        <p:scale>
          <a:sx n="87" d="100"/>
          <a:sy n="87" d="100"/>
        </p:scale>
        <p:origin x="1320" y="67"/>
      </p:cViewPr>
      <p:guideLst>
        <p:guide orient="horz" pos="2160"/>
        <p:guide orient="horz" pos="907"/>
        <p:guide orient="horz" pos="3758"/>
        <p:guide orient="horz" pos="4227"/>
        <p:guide orient="horz" pos="289"/>
        <p:guide pos="2880"/>
        <p:guide pos="295"/>
        <p:guide pos="290"/>
        <p:guide pos="5486"/>
        <p:guide orient="horz" pos="3612"/>
      </p:guideLst>
    </p:cSldViewPr>
  </p:slideViewPr>
  <p:notesTextViewPr>
    <p:cViewPr>
      <p:scale>
        <a:sx n="1" d="1"/>
        <a:sy n="1" d="1"/>
      </p:scale>
      <p:origin x="0" y="0"/>
    </p:cViewPr>
  </p:notesTextViewPr>
  <p:notesViewPr>
    <p:cSldViewPr showGuide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3T12:50:36.621" idx="1">
    <p:pos x="10" y="10"/>
    <p:text>Adisa</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4F73C6-E6BF-46CF-B34D-7A5C8688DBEE}" type="datetimeFigureOut">
              <a:rPr lang="sv-SE" smtClean="0"/>
              <a:t>2020-10-08</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A4C71-A269-4800-8AF1-44182FA23438}" type="datetimeFigureOut">
              <a:rPr lang="sv-SE" smtClean="0"/>
              <a:t>2020-10-08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7216829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6370132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91133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40633252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39915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42096667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7375647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5317780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925048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799" y="467862"/>
            <a:ext cx="1367968" cy="496800"/>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5006588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277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59906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33285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789187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13376195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4572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47988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53460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r>
              <a:rPr lang="sv-SE"/>
              <a:t>20XX-XX-XX</a:t>
            </a:r>
            <a:endParaRPr lang="sv-SE" dirty="0"/>
          </a:p>
        </p:txBody>
      </p:sp>
      <p:sp>
        <p:nvSpPr>
          <p:cNvPr id="6" name="Footer Placeholder 5"/>
          <p:cNvSpPr>
            <a:spLocks noGrp="1"/>
          </p:cNvSpPr>
          <p:nvPr>
            <p:ph type="ftr" sz="quarter" idx="11"/>
          </p:nvPr>
        </p:nvSpPr>
        <p:spPr/>
        <p:txBody>
          <a:bodyPr/>
          <a:lstStyle/>
          <a:p>
            <a:r>
              <a:rPr lang="sv-SE"/>
              <a:t>Skriv eventuell sidfot här</a:t>
            </a:r>
            <a:endParaRPr lang="sv-SE" dirty="0"/>
          </a:p>
        </p:txBody>
      </p:sp>
      <p:sp>
        <p:nvSpPr>
          <p:cNvPr id="7" name="Slide Number Placeholder 6"/>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022624671"/>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r>
              <a:rPr lang="sv-SE"/>
              <a:t>20XX-XX-XX</a:t>
            </a:r>
            <a:endParaRPr lang="sv-SE" dirty="0"/>
          </a:p>
        </p:txBody>
      </p:sp>
      <p:sp>
        <p:nvSpPr>
          <p:cNvPr id="8" name="Footer Placeholder 7"/>
          <p:cNvSpPr>
            <a:spLocks noGrp="1"/>
          </p:cNvSpPr>
          <p:nvPr>
            <p:ph type="ftr" sz="quarter" idx="11"/>
          </p:nvPr>
        </p:nvSpPr>
        <p:spPr/>
        <p:txBody>
          <a:bodyPr/>
          <a:lstStyle/>
          <a:p>
            <a:r>
              <a:rPr lang="sv-SE"/>
              <a:t>Skriv eventuell sidfot här</a:t>
            </a:r>
            <a:endParaRPr lang="sv-SE" dirty="0"/>
          </a:p>
        </p:txBody>
      </p:sp>
      <p:sp>
        <p:nvSpPr>
          <p:cNvPr id="9" name="Slide Number Placeholder 8"/>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969156503"/>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05623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20XX-XX-XX</a:t>
            </a:r>
            <a:endParaRPr lang="sv-SE" dirty="0"/>
          </a:p>
        </p:txBody>
      </p:sp>
      <p:sp>
        <p:nvSpPr>
          <p:cNvPr id="3" name="Footer Placeholder 2"/>
          <p:cNvSpPr>
            <a:spLocks noGrp="1"/>
          </p:cNvSpPr>
          <p:nvPr>
            <p:ph type="ftr" sz="quarter" idx="11"/>
          </p:nvPr>
        </p:nvSpPr>
        <p:spPr/>
        <p:txBody>
          <a:bodyPr/>
          <a:lstStyle/>
          <a:p>
            <a:r>
              <a:rPr lang="sv-SE"/>
              <a:t>Skriv eventuell sidfot här</a:t>
            </a:r>
            <a:endParaRPr lang="sv-SE" dirty="0"/>
          </a:p>
        </p:txBody>
      </p:sp>
      <p:sp>
        <p:nvSpPr>
          <p:cNvPr id="4" name="Slide Number Placeholder 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413122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r>
              <a:rPr lang="sv-SE"/>
              <a:t>20XX-XX-XX</a:t>
            </a:r>
            <a:endParaRPr lang="sv-SE" dirty="0"/>
          </a:p>
        </p:txBody>
      </p:sp>
      <p:sp>
        <p:nvSpPr>
          <p:cNvPr id="6" name="Footer Placeholder 5"/>
          <p:cNvSpPr>
            <a:spLocks noGrp="1"/>
          </p:cNvSpPr>
          <p:nvPr>
            <p:ph type="ftr" sz="quarter" idx="11"/>
          </p:nvPr>
        </p:nvSpPr>
        <p:spPr/>
        <p:txBody>
          <a:bodyPr/>
          <a:lstStyle/>
          <a:p>
            <a:r>
              <a:rPr lang="sv-SE"/>
              <a:t>Skriv eventuell sidfot här</a:t>
            </a:r>
            <a:endParaRPr lang="sv-SE" dirty="0"/>
          </a:p>
        </p:txBody>
      </p:sp>
      <p:sp>
        <p:nvSpPr>
          <p:cNvPr id="7" name="Slide Number Placeholder 6"/>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430998625"/>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r>
              <a:rPr lang="sv-SE"/>
              <a:t>20XX-XX-XX</a:t>
            </a:r>
            <a:endParaRPr lang="sv-SE" dirty="0"/>
          </a:p>
        </p:txBody>
      </p:sp>
      <p:sp>
        <p:nvSpPr>
          <p:cNvPr id="6" name="Footer Placeholder 5"/>
          <p:cNvSpPr>
            <a:spLocks noGrp="1"/>
          </p:cNvSpPr>
          <p:nvPr>
            <p:ph type="ftr" sz="quarter" idx="11"/>
          </p:nvPr>
        </p:nvSpPr>
        <p:spPr/>
        <p:txBody>
          <a:bodyPr/>
          <a:lstStyle/>
          <a:p>
            <a:r>
              <a:rPr lang="sv-SE"/>
              <a:t>Skriv eventuell sidfot här</a:t>
            </a:r>
            <a:endParaRPr lang="sv-SE" dirty="0"/>
          </a:p>
        </p:txBody>
      </p:sp>
      <p:sp>
        <p:nvSpPr>
          <p:cNvPr id="7" name="Slide Number Placeholder 6"/>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8505318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sv-SE"/>
              <a:t>20XX-XX-XX</a:t>
            </a:r>
            <a:endParaRPr lang="sv-SE"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sv-SE"/>
              <a:t>Skriv eventuell sidfot här</a:t>
            </a:r>
            <a:endParaRPr lang="sv-SE"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1FA3D87-4B78-4D5D-8368-DA3305501A4C}" type="slidenum">
              <a:rPr lang="sv-SE" smtClean="0"/>
              <a:pPr/>
              <a:t>‹#›</a:t>
            </a:fld>
            <a:endParaRPr lang="sv-SE" dirty="0"/>
          </a:p>
        </p:txBody>
      </p:sp>
      <p:pic>
        <p:nvPicPr>
          <p:cNvPr id="18" name="Bildobjekt 17">
            <a:extLst>
              <a:ext uri="{FF2B5EF4-FFF2-40B4-BE49-F238E27FC236}">
                <a16:creationId xmlns:a16="http://schemas.microsoft.com/office/drawing/2014/main" id="{8B085491-865F-44E3-8BF4-869C84A123B0}"/>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85896096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649" r:id="rId18"/>
    <p:sldLayoutId id="2147483656" r:id="rId19"/>
    <p:sldLayoutId id="2147483666" r:id="rId20"/>
    <p:sldLayoutId id="2147483657" r:id="rId21"/>
    <p:sldLayoutId id="2147483658" r:id="rId22"/>
    <p:sldLayoutId id="2147483659" r:id="rId23"/>
    <p:sldLayoutId id="2147483660" r:id="rId24"/>
    <p:sldLayoutId id="2147483650" r:id="rId25"/>
    <p:sldLayoutId id="2147483652" r:id="rId26"/>
    <p:sldLayoutId id="2147483664" r:id="rId27"/>
    <p:sldLayoutId id="2147483665" r:id="rId28"/>
    <p:sldLayoutId id="2147483668" r:id="rId29"/>
    <p:sldLayoutId id="2147483653" r:id="rId30"/>
    <p:sldLayoutId id="2147483651" r:id="rId31"/>
    <p:sldLayoutId id="2147483661" r:id="rId32"/>
    <p:sldLayoutId id="2147483662" r:id="rId33"/>
    <p:sldLayoutId id="2147483663" r:id="rId34"/>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99592" y="2060848"/>
            <a:ext cx="7633742" cy="1492132"/>
          </a:xfrm>
        </p:spPr>
        <p:txBody>
          <a:bodyPr/>
          <a:lstStyle/>
          <a:p>
            <a:pPr algn="ctr"/>
            <a:r>
              <a:rPr lang="sv-SE" dirty="0"/>
              <a:t>	TRYGGHETSGRUPPEN</a:t>
            </a:r>
            <a:br>
              <a:rPr lang="sv-SE" dirty="0"/>
            </a:br>
            <a:r>
              <a:rPr lang="sv-SE" dirty="0"/>
              <a:t>PÅ ÅRSTASKOLAN</a:t>
            </a:r>
          </a:p>
        </p:txBody>
      </p:sp>
      <p:sp>
        <p:nvSpPr>
          <p:cNvPr id="6" name="Platshållare för text 5"/>
          <p:cNvSpPr>
            <a:spLocks noGrp="1"/>
          </p:cNvSpPr>
          <p:nvPr>
            <p:ph type="body" sz="quarter" idx="17"/>
          </p:nvPr>
        </p:nvSpPr>
        <p:spPr/>
        <p:txBody>
          <a:bodyPr>
            <a:normAutofit fontScale="70000" lnSpcReduction="20000"/>
          </a:bodyPr>
          <a:lstStyle/>
          <a:p>
            <a:endParaRPr lang="sv-SE" dirty="0"/>
          </a:p>
        </p:txBody>
      </p:sp>
    </p:spTree>
    <p:extLst>
      <p:ext uri="{BB962C8B-B14F-4D97-AF65-F5344CB8AC3E}">
        <p14:creationId xmlns:p14="http://schemas.microsoft.com/office/powerpoint/2010/main" val="876230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D386C9B-E000-4DB7-B108-9467CE06A1E9}"/>
              </a:ext>
            </a:extLst>
          </p:cNvPr>
          <p:cNvSpPr>
            <a:spLocks noGrp="1"/>
          </p:cNvSpPr>
          <p:nvPr>
            <p:ph type="title"/>
          </p:nvPr>
        </p:nvSpPr>
        <p:spPr/>
        <p:txBody>
          <a:bodyPr>
            <a:normAutofit fontScale="90000"/>
          </a:bodyPr>
          <a:lstStyle/>
          <a:p>
            <a:r>
              <a:rPr lang="sv-SE" dirty="0"/>
              <a:t>Kontakt;</a:t>
            </a:r>
            <a:br>
              <a:rPr lang="sv-SE" dirty="0"/>
            </a:br>
            <a:r>
              <a:rPr lang="sv-SE" dirty="0"/>
              <a:t>trygghetsgruppen.arstaskolan@edu.stockholm.se</a:t>
            </a:r>
          </a:p>
        </p:txBody>
      </p:sp>
    </p:spTree>
    <p:extLst>
      <p:ext uri="{BB962C8B-B14F-4D97-AF65-F5344CB8AC3E}">
        <p14:creationId xmlns:p14="http://schemas.microsoft.com/office/powerpoint/2010/main" val="292315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938758" y="1124744"/>
            <a:ext cx="7633742" cy="4754849"/>
          </a:xfrm>
        </p:spPr>
        <p:txBody>
          <a:bodyPr>
            <a:normAutofit/>
          </a:bodyPr>
          <a:lstStyle/>
          <a:p>
            <a:pPr marL="0" indent="0" algn="ctr">
              <a:buNone/>
            </a:pPr>
            <a:r>
              <a:rPr lang="sv-SE" sz="2800" dirty="0"/>
              <a:t>Alla barn har rätt att känna sig trygga i skolan. På Årstaskolan ska alla barn och vuxna vara snälla mot varandra och respektera varandra. </a:t>
            </a:r>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393" y="2595593"/>
            <a:ext cx="4248472" cy="4267438"/>
          </a:xfrm>
          <a:prstGeom prst="rect">
            <a:avLst/>
          </a:prstGeom>
        </p:spPr>
      </p:pic>
    </p:spTree>
    <p:extLst>
      <p:ext uri="{BB962C8B-B14F-4D97-AF65-F5344CB8AC3E}">
        <p14:creationId xmlns:p14="http://schemas.microsoft.com/office/powerpoint/2010/main" val="321234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457200" lvl="1" indent="0">
              <a:buNone/>
            </a:pPr>
            <a:r>
              <a:rPr lang="sv-SE" sz="2400" dirty="0"/>
              <a:t>Men ibland händer det att någon blir ledsen över något som någon annan har gjort eller sagt.</a:t>
            </a: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3104060"/>
            <a:ext cx="2057400" cy="2743200"/>
          </a:xfrm>
          <a:prstGeom prst="rect">
            <a:avLst/>
          </a:prstGeom>
        </p:spPr>
      </p:pic>
    </p:spTree>
    <p:extLst>
      <p:ext uri="{BB962C8B-B14F-4D97-AF65-F5344CB8AC3E}">
        <p14:creationId xmlns:p14="http://schemas.microsoft.com/office/powerpoint/2010/main" val="119682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758" y="2420888"/>
            <a:ext cx="2438400" cy="2255520"/>
          </a:xfrm>
          <a:prstGeom prst="rect">
            <a:avLst/>
          </a:prstGeom>
        </p:spPr>
      </p:pic>
      <p:sp>
        <p:nvSpPr>
          <p:cNvPr id="3" name="Platshållare för innehåll 2"/>
          <p:cNvSpPr>
            <a:spLocks noGrp="1"/>
          </p:cNvSpPr>
          <p:nvPr>
            <p:ph idx="1"/>
          </p:nvPr>
        </p:nvSpPr>
        <p:spPr>
          <a:xfrm>
            <a:off x="3779912" y="2286002"/>
            <a:ext cx="4968552" cy="3593591"/>
          </a:xfrm>
        </p:spPr>
        <p:txBody>
          <a:bodyPr/>
          <a:lstStyle/>
          <a:p>
            <a:pPr marL="0" indent="0">
              <a:buNone/>
            </a:pPr>
            <a:r>
              <a:rPr lang="sv-SE" dirty="0"/>
              <a:t>Om någon har gjort dig eller någon annan ledsen kan du alltid prata med någon vuxen på skolan. Man kan också prata med någon kompis eller någon vuxen hemma, och be dom hjälpa till att berätta för de vuxna i skolan. Oftast kan dina lärare eller fritidspedagoger hjälpa dig att lösa det som gjort dig ledsen. </a:t>
            </a:r>
          </a:p>
          <a:p>
            <a:pPr marL="0" indent="0">
              <a:buNone/>
            </a:pPr>
            <a:endParaRPr lang="sv-SE" dirty="0"/>
          </a:p>
        </p:txBody>
      </p:sp>
    </p:spTree>
    <p:extLst>
      <p:ext uri="{BB962C8B-B14F-4D97-AF65-F5344CB8AC3E}">
        <p14:creationId xmlns:p14="http://schemas.microsoft.com/office/powerpoint/2010/main" val="105683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03342" y="1874517"/>
            <a:ext cx="4425330" cy="3593591"/>
          </a:xfrm>
        </p:spPr>
        <p:txBody>
          <a:bodyPr/>
          <a:lstStyle/>
          <a:p>
            <a:pPr marL="0" indent="0">
              <a:buNone/>
            </a:pPr>
            <a:r>
              <a:rPr lang="sv-SE" dirty="0"/>
              <a:t>På Årstaskolan finns något som heter </a:t>
            </a:r>
            <a:r>
              <a:rPr lang="sv-SE" sz="2400" b="1" dirty="0">
                <a:solidFill>
                  <a:srgbClr val="92D050"/>
                </a:solidFill>
              </a:rPr>
              <a:t>Trygghetsgruppen</a:t>
            </a:r>
            <a:r>
              <a:rPr lang="sv-SE" dirty="0">
                <a:solidFill>
                  <a:srgbClr val="92D050"/>
                </a:solidFill>
              </a:rPr>
              <a:t>. </a:t>
            </a:r>
            <a:r>
              <a:rPr lang="sv-SE" dirty="0"/>
              <a:t>Trygghetsgruppen jobbar med att öka Tryggheten på Årstaskolan. Om barn eller vuxna behöver extra hjälp för att lösa något som har hänt, kan man prata med någon som jobbar i Trygghetsgruppen. </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486" y="1899611"/>
            <a:ext cx="3528392" cy="3528392"/>
          </a:xfrm>
          <a:prstGeom prst="rect">
            <a:avLst/>
          </a:prstGeom>
        </p:spPr>
      </p:pic>
    </p:spTree>
    <p:extLst>
      <p:ext uri="{BB962C8B-B14F-4D97-AF65-F5344CB8AC3E}">
        <p14:creationId xmlns:p14="http://schemas.microsoft.com/office/powerpoint/2010/main" val="220147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400" dirty="0"/>
              <a:t>I Trygghetsgruppen jobbar:</a:t>
            </a:r>
            <a:br>
              <a:rPr lang="sv-SE" dirty="0"/>
            </a:br>
            <a:endParaRPr lang="sv-SE" dirty="0"/>
          </a:p>
        </p:txBody>
      </p:sp>
      <p:pic>
        <p:nvPicPr>
          <p:cNvPr id="38" name="Platshållare för innehåll 37" descr="En bild som visar person, utomhus, står, väg&#10;&#10;Automatiskt genererad beskrivning">
            <a:extLst>
              <a:ext uri="{FF2B5EF4-FFF2-40B4-BE49-F238E27FC236}">
                <a16:creationId xmlns:a16="http://schemas.microsoft.com/office/drawing/2014/main" id="{6BD0DC10-B46E-4D15-B890-A357C55FB3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739" y="1631950"/>
            <a:ext cx="5394521" cy="3594100"/>
          </a:xfrm>
        </p:spPr>
      </p:pic>
      <p:sp>
        <p:nvSpPr>
          <p:cNvPr id="41" name="textruta 40">
            <a:extLst>
              <a:ext uri="{FF2B5EF4-FFF2-40B4-BE49-F238E27FC236}">
                <a16:creationId xmlns:a16="http://schemas.microsoft.com/office/drawing/2014/main" id="{EB8DFF8C-5234-4F7D-A550-4BF0F7E8EF19}"/>
              </a:ext>
            </a:extLst>
          </p:cNvPr>
          <p:cNvSpPr txBox="1"/>
          <p:nvPr/>
        </p:nvSpPr>
        <p:spPr>
          <a:xfrm>
            <a:off x="1874740" y="5226050"/>
            <a:ext cx="5394520" cy="1077218"/>
          </a:xfrm>
          <a:prstGeom prst="rect">
            <a:avLst/>
          </a:prstGeom>
          <a:noFill/>
        </p:spPr>
        <p:txBody>
          <a:bodyPr wrap="square" rtlCol="0">
            <a:spAutoFit/>
          </a:bodyPr>
          <a:lstStyle/>
          <a:p>
            <a:r>
              <a:rPr lang="sv-SE" sz="1600" dirty="0">
                <a:solidFill>
                  <a:schemeClr val="tx1">
                    <a:lumMod val="65000"/>
                    <a:lumOff val="35000"/>
                  </a:schemeClr>
                </a:solidFill>
              </a:rPr>
              <a:t>Bakre, från vänster; Jocke,  August, Olof, Elsa, Malin, Memme, Daniel, Jerker, Ulf L, Ola.</a:t>
            </a:r>
          </a:p>
          <a:p>
            <a:r>
              <a:rPr lang="sv-SE" sz="1600" dirty="0">
                <a:solidFill>
                  <a:schemeClr val="tx1">
                    <a:lumMod val="65000"/>
                    <a:lumOff val="35000"/>
                  </a:schemeClr>
                </a:solidFill>
              </a:rPr>
              <a:t>Främre från vänster;  Ann-Charlotte, Uffe, Antonio, Susanne, Adisa, Martin, Linda, Yerro samt Larsa (ej på bild).</a:t>
            </a:r>
          </a:p>
        </p:txBody>
      </p:sp>
    </p:spTree>
    <p:extLst>
      <p:ext uri="{BB962C8B-B14F-4D97-AF65-F5344CB8AC3E}">
        <p14:creationId xmlns:p14="http://schemas.microsoft.com/office/powerpoint/2010/main" val="185972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43608" y="3572770"/>
            <a:ext cx="7633742" cy="3593591"/>
          </a:xfrm>
        </p:spPr>
        <p:txBody>
          <a:bodyPr/>
          <a:lstStyle/>
          <a:p>
            <a:pPr marL="0" indent="0">
              <a:buNone/>
            </a:pPr>
            <a:r>
              <a:rPr lang="sv-SE" dirty="0"/>
              <a:t>När man ska utreda något som har hänt så kommer det två personer från Trygghetsgruppen och pratar med alla som har varit inblandade. Trygghetsgruppen vill förstå vad som hänt och varför det hände. Det är viktigt att alla får berätta om sin bild av det som hänt! </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79324"/>
            <a:ext cx="4471086" cy="3190385"/>
          </a:xfrm>
          <a:prstGeom prst="rect">
            <a:avLst/>
          </a:prstGeom>
        </p:spPr>
      </p:pic>
    </p:spTree>
    <p:extLst>
      <p:ext uri="{BB962C8B-B14F-4D97-AF65-F5344CB8AC3E}">
        <p14:creationId xmlns:p14="http://schemas.microsoft.com/office/powerpoint/2010/main" val="171357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27584" y="1484784"/>
            <a:ext cx="7633742" cy="3593591"/>
          </a:xfrm>
        </p:spPr>
        <p:txBody>
          <a:bodyPr/>
          <a:lstStyle/>
          <a:p>
            <a:pPr marL="0" indent="0">
              <a:buNone/>
            </a:pPr>
            <a:r>
              <a:rPr lang="sv-SE" dirty="0"/>
              <a:t>Trygghetsgruppen hjälper till att hitta sätt att lösa konflikten på. Man försöker också tänka ut om det är något man behöver ändra på för att det inte ska hända igen.  </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492896"/>
            <a:ext cx="4818484" cy="3403417"/>
          </a:xfrm>
          <a:prstGeom prst="rect">
            <a:avLst/>
          </a:prstGeom>
        </p:spPr>
      </p:pic>
    </p:spTree>
    <p:extLst>
      <p:ext uri="{BB962C8B-B14F-4D97-AF65-F5344CB8AC3E}">
        <p14:creationId xmlns:p14="http://schemas.microsoft.com/office/powerpoint/2010/main" val="124790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r>
              <a:rPr lang="sv-SE" dirty="0"/>
              <a:t>Målet med </a:t>
            </a:r>
            <a:r>
              <a:rPr lang="sv-SE" dirty="0" err="1"/>
              <a:t>Trygghetsgruppens</a:t>
            </a:r>
            <a:r>
              <a:rPr lang="sv-SE" dirty="0"/>
              <a:t> utredning är att alla ska få komma till tals, och att man efteråt ska kunna bli sams igen.  Alla barn ska må bra och känna sig trygga när de kommer till skolan på morgonen. </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495675"/>
            <a:ext cx="5762625" cy="3362325"/>
          </a:xfrm>
          <a:prstGeom prst="rect">
            <a:avLst/>
          </a:prstGeom>
        </p:spPr>
      </p:pic>
    </p:spTree>
    <p:extLst>
      <p:ext uri="{BB962C8B-B14F-4D97-AF65-F5344CB8AC3E}">
        <p14:creationId xmlns:p14="http://schemas.microsoft.com/office/powerpoint/2010/main" val="547658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36a4483153a0884f85473cf22138dde911c526"/>
</p:tagLst>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4949</TotalTime>
  <Words>342</Words>
  <Application>Microsoft Office PowerPoint</Application>
  <PresentationFormat>Bildspel på skärmen (4:3)</PresentationFormat>
  <Paragraphs>12</Paragraphs>
  <Slides>10</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Trebuchet MS</vt:lpstr>
      <vt:lpstr>Wingdings 3</vt:lpstr>
      <vt:lpstr>Fasett</vt:lpstr>
      <vt:lpstr> TRYGGHETSGRUPPEN PÅ ÅRSTASKOLAN</vt:lpstr>
      <vt:lpstr>PowerPoint-presentation</vt:lpstr>
      <vt:lpstr>PowerPoint-presentation</vt:lpstr>
      <vt:lpstr>PowerPoint-presentation</vt:lpstr>
      <vt:lpstr>PowerPoint-presentation</vt:lpstr>
      <vt:lpstr>I Trygghetsgruppen jobbar: </vt:lpstr>
      <vt:lpstr>PowerPoint-presentation</vt:lpstr>
      <vt:lpstr>PowerPoint-presentation</vt:lpstr>
      <vt:lpstr>PowerPoint-presentation</vt:lpstr>
      <vt:lpstr>Kontakt; trygghetsgruppen.arstaskolan@edu.stockholm.se</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TRYGGHETSGRUPPEN PÅ ÅRSTASKOLAN</dc:title>
  <dc:creator>Lovisa Axelsson</dc:creator>
  <cp:lastModifiedBy>Per Hansson</cp:lastModifiedBy>
  <cp:revision>27</cp:revision>
  <cp:lastPrinted>2015-08-21T11:54:31Z</cp:lastPrinted>
  <dcterms:created xsi:type="dcterms:W3CDTF">2018-08-20T13:17:24Z</dcterms:created>
  <dcterms:modified xsi:type="dcterms:W3CDTF">2020-10-08T06:14:59Z</dcterms:modified>
</cp:coreProperties>
</file>