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handoutMasterIdLst>
    <p:handoutMasterId r:id="rId15"/>
  </p:handoutMasterIdLst>
  <p:sldIdLst>
    <p:sldId id="258" r:id="rId2"/>
    <p:sldId id="259" r:id="rId3"/>
    <p:sldId id="257" r:id="rId4"/>
    <p:sldId id="260" r:id="rId5"/>
    <p:sldId id="264" r:id="rId6"/>
    <p:sldId id="262" r:id="rId7"/>
    <p:sldId id="265" r:id="rId8"/>
    <p:sldId id="266" r:id="rId9"/>
    <p:sldId id="267" r:id="rId10"/>
    <p:sldId id="268" r:id="rId11"/>
    <p:sldId id="271" r:id="rId12"/>
    <p:sldId id="269" r:id="rId13"/>
  </p:sldIdLst>
  <p:sldSz cx="12192000" cy="6858000"/>
  <p:notesSz cx="6858000" cy="9144000"/>
  <p:defaultTextStyle>
    <a:defPPr rtl="0">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4B25E4-37A1-3B18-8E07-7FE157302636}" v="29" dt="2022-10-05T04:20:16.415"/>
    <p1510:client id="{55D52E80-1593-5D11-1122-C90A748C5638}" v="448" dt="2022-10-04T12:36:30.123"/>
    <p1510:client id="{CB047119-1524-45C9-9A72-F2804FCECD41}" v="772" dt="2022-10-03T14:44:11.954"/>
    <p1510:client id="{D0DF3B37-8671-364C-8590-5C22886940CD}" v="42" dt="2022-10-06T10:15:00.270"/>
    <p1510:client id="{D58D31E3-416E-05F1-5EFC-DFC0E0A3DF57}" v="10" dt="2022-10-06T13:00:26.717"/>
    <p1510:client id="{F39F1383-1D88-DEB5-6E78-E901D44971DA}" v="22" dt="2022-10-06T13:11:13.4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varScale="1">
        <p:scale>
          <a:sx n="67" d="100"/>
          <a:sy n="67" d="100"/>
        </p:scale>
        <p:origin x="444" y="60"/>
      </p:cViewPr>
      <p:guideLst/>
    </p:cSldViewPr>
  </p:slideViewPr>
  <p:notesTextViewPr>
    <p:cViewPr>
      <p:scale>
        <a:sx n="1" d="1"/>
        <a:sy n="1" d="1"/>
      </p:scale>
      <p:origin x="0" y="0"/>
    </p:cViewPr>
  </p:notesTextViewPr>
  <p:notesViewPr>
    <p:cSldViewPr snapToGrid="0">
      <p:cViewPr varScale="1">
        <p:scale>
          <a:sx n="71" d="100"/>
          <a:sy n="71" d="100"/>
        </p:scale>
        <p:origin x="419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AC6C07-A820-4DDD-9288-BA66CEA33C1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sv-SE"/>
        </a:p>
      </dgm:t>
    </dgm:pt>
    <dgm:pt modelId="{D95B268C-7D3B-4E3A-854E-AD01E47E72CF}">
      <dgm:prSet phldrT="[Text]" phldr="0"/>
      <dgm:spPr/>
      <dgm:t>
        <a:bodyPr/>
        <a:lstStyle/>
        <a:p>
          <a:pPr rtl="0"/>
          <a:r>
            <a:rPr lang="sv-SE" dirty="0">
              <a:latin typeface="Tw Cen MT Condensed" panose="020B0606020104020203"/>
            </a:rPr>
            <a:t>Ledning &amp; stimulans</a:t>
          </a:r>
          <a:endParaRPr lang="sv-SE" dirty="0"/>
        </a:p>
      </dgm:t>
    </dgm:pt>
    <dgm:pt modelId="{3C84F2C6-4C8E-4161-B5BD-3C2D61675E07}" type="parTrans" cxnId="{DCE29E31-F22C-4029-9B7E-A369C15889DE}">
      <dgm:prSet/>
      <dgm:spPr/>
      <dgm:t>
        <a:bodyPr/>
        <a:lstStyle/>
        <a:p>
          <a:endParaRPr lang="sv-SE"/>
        </a:p>
      </dgm:t>
    </dgm:pt>
    <dgm:pt modelId="{15AA5E60-5B42-497A-9F55-56D77EB13230}" type="sibTrans" cxnId="{DCE29E31-F22C-4029-9B7E-A369C15889DE}">
      <dgm:prSet/>
      <dgm:spPr/>
      <dgm:t>
        <a:bodyPr/>
        <a:lstStyle/>
        <a:p>
          <a:endParaRPr lang="sv-SE"/>
        </a:p>
      </dgm:t>
    </dgm:pt>
    <dgm:pt modelId="{1DE0DF7B-D4BC-4F67-91FE-3A51FE1454E1}">
      <dgm:prSet phldrT="[Text]" phldr="0"/>
      <dgm:spPr/>
      <dgm:t>
        <a:bodyPr/>
        <a:lstStyle/>
        <a:p>
          <a:pPr rtl="0"/>
          <a:r>
            <a:rPr lang="sv-SE" dirty="0">
              <a:latin typeface="Tw Cen MT Condensed" panose="020B0606020104020203"/>
            </a:rPr>
            <a:t>Extra anpassningar</a:t>
          </a:r>
          <a:endParaRPr lang="sv-SE" dirty="0"/>
        </a:p>
      </dgm:t>
    </dgm:pt>
    <dgm:pt modelId="{209E436A-7E63-4C61-BB74-CC6DC0A643C8}" type="parTrans" cxnId="{034EB781-02CF-4CCF-AB63-9F2884D9258A}">
      <dgm:prSet/>
      <dgm:spPr/>
      <dgm:t>
        <a:bodyPr/>
        <a:lstStyle/>
        <a:p>
          <a:endParaRPr lang="sv-SE"/>
        </a:p>
      </dgm:t>
    </dgm:pt>
    <dgm:pt modelId="{AD94B362-D3D6-4107-8CDB-DCE098BF1FF2}" type="sibTrans" cxnId="{034EB781-02CF-4CCF-AB63-9F2884D9258A}">
      <dgm:prSet/>
      <dgm:spPr/>
      <dgm:t>
        <a:bodyPr/>
        <a:lstStyle/>
        <a:p>
          <a:endParaRPr lang="sv-SE"/>
        </a:p>
      </dgm:t>
    </dgm:pt>
    <dgm:pt modelId="{524212BE-93A9-47C2-8464-CB46E8EA66B4}">
      <dgm:prSet phldrT="[Text]" phldr="0"/>
      <dgm:spPr/>
      <dgm:t>
        <a:bodyPr/>
        <a:lstStyle/>
        <a:p>
          <a:pPr rtl="0"/>
          <a:r>
            <a:rPr lang="sv-SE" dirty="0">
              <a:latin typeface="Tw Cen MT Condensed" panose="020B0606020104020203"/>
            </a:rPr>
            <a:t>Särskilt stöd</a:t>
          </a:r>
          <a:endParaRPr lang="sv-SE" dirty="0"/>
        </a:p>
      </dgm:t>
    </dgm:pt>
    <dgm:pt modelId="{4FD1AD58-B6A7-4EC1-9BDD-73DEED74F570}" type="parTrans" cxnId="{DC0D9E00-3244-4DFB-9C1D-263DE46E0839}">
      <dgm:prSet/>
      <dgm:spPr/>
      <dgm:t>
        <a:bodyPr/>
        <a:lstStyle/>
        <a:p>
          <a:endParaRPr lang="sv-SE"/>
        </a:p>
      </dgm:t>
    </dgm:pt>
    <dgm:pt modelId="{3F889891-9BB7-4581-844B-11C177B18916}" type="sibTrans" cxnId="{DC0D9E00-3244-4DFB-9C1D-263DE46E0839}">
      <dgm:prSet/>
      <dgm:spPr/>
      <dgm:t>
        <a:bodyPr/>
        <a:lstStyle/>
        <a:p>
          <a:endParaRPr lang="sv-SE"/>
        </a:p>
      </dgm:t>
    </dgm:pt>
    <dgm:pt modelId="{B13501B3-C83D-48A5-8324-1AB28B79F646}">
      <dgm:prSet phldrT="[Text]" phldr="0"/>
      <dgm:spPr/>
      <dgm:t>
        <a:bodyPr/>
        <a:lstStyle/>
        <a:p>
          <a:pPr rtl="0"/>
          <a:r>
            <a:rPr lang="sv-SE" dirty="0">
              <a:latin typeface="Tw Cen MT Condensed" panose="020B0606020104020203"/>
            </a:rPr>
            <a:t>Samverkan med EHT</a:t>
          </a:r>
          <a:endParaRPr lang="sv-SE" dirty="0"/>
        </a:p>
      </dgm:t>
    </dgm:pt>
    <dgm:pt modelId="{5B837AD8-59C0-42C0-8FA1-D1C199ECCF1C}" type="parTrans" cxnId="{741B6EA5-7FE5-41A9-BDE9-E3DF9926F6FB}">
      <dgm:prSet/>
      <dgm:spPr/>
      <dgm:t>
        <a:bodyPr/>
        <a:lstStyle/>
        <a:p>
          <a:endParaRPr lang="sv-SE"/>
        </a:p>
      </dgm:t>
    </dgm:pt>
    <dgm:pt modelId="{38BFA39C-19D8-40A0-BB8E-B2AE17E89292}" type="sibTrans" cxnId="{741B6EA5-7FE5-41A9-BDE9-E3DF9926F6FB}">
      <dgm:prSet/>
      <dgm:spPr/>
      <dgm:t>
        <a:bodyPr/>
        <a:lstStyle/>
        <a:p>
          <a:endParaRPr lang="sv-SE"/>
        </a:p>
      </dgm:t>
    </dgm:pt>
    <dgm:pt modelId="{3DF500A2-D0D6-4E66-9D1D-420818B31146}">
      <dgm:prSet phldrT="[Text]" phldr="0"/>
      <dgm:spPr/>
      <dgm:t>
        <a:bodyPr/>
        <a:lstStyle/>
        <a:p>
          <a:pPr rtl="0"/>
          <a:r>
            <a:rPr lang="sv-SE" dirty="0">
              <a:latin typeface="Tw Cen MT Condensed" panose="020B0606020104020203"/>
            </a:rPr>
            <a:t>Utredning om särskilt stöd</a:t>
          </a:r>
          <a:endParaRPr lang="sv-SE" dirty="0"/>
        </a:p>
      </dgm:t>
    </dgm:pt>
    <dgm:pt modelId="{C9C6FA2E-77C6-4613-8B23-083CA306C3F2}" type="parTrans" cxnId="{C04EA747-C73E-480B-8451-6A1F7A113271}">
      <dgm:prSet/>
      <dgm:spPr/>
      <dgm:t>
        <a:bodyPr/>
        <a:lstStyle/>
        <a:p>
          <a:endParaRPr lang="sv-SE"/>
        </a:p>
      </dgm:t>
    </dgm:pt>
    <dgm:pt modelId="{8CA32EC6-0CF8-43A0-AD3D-99391CE79E38}" type="sibTrans" cxnId="{C04EA747-C73E-480B-8451-6A1F7A113271}">
      <dgm:prSet/>
      <dgm:spPr/>
      <dgm:t>
        <a:bodyPr/>
        <a:lstStyle/>
        <a:p>
          <a:endParaRPr lang="sv-SE"/>
        </a:p>
      </dgm:t>
    </dgm:pt>
    <dgm:pt modelId="{63B6391D-92FA-4EB1-9540-AD05543DA195}" type="pres">
      <dgm:prSet presAssocID="{0AAC6C07-A820-4DDD-9288-BA66CEA33C12}" presName="cycle" presStyleCnt="0">
        <dgm:presLayoutVars>
          <dgm:dir/>
          <dgm:resizeHandles val="exact"/>
        </dgm:presLayoutVars>
      </dgm:prSet>
      <dgm:spPr/>
    </dgm:pt>
    <dgm:pt modelId="{C9DD88C5-5F48-4728-8CB8-E48707F12366}" type="pres">
      <dgm:prSet presAssocID="{D95B268C-7D3B-4E3A-854E-AD01E47E72CF}" presName="dummy" presStyleCnt="0"/>
      <dgm:spPr/>
    </dgm:pt>
    <dgm:pt modelId="{409CC96F-5BFA-46E6-B43B-EE4B575CA395}" type="pres">
      <dgm:prSet presAssocID="{D95B268C-7D3B-4E3A-854E-AD01E47E72CF}" presName="node" presStyleLbl="revTx" presStyleIdx="0" presStyleCnt="5">
        <dgm:presLayoutVars>
          <dgm:bulletEnabled val="1"/>
        </dgm:presLayoutVars>
      </dgm:prSet>
      <dgm:spPr/>
    </dgm:pt>
    <dgm:pt modelId="{288EEAD0-B982-46AA-BC84-991B3A6E0067}" type="pres">
      <dgm:prSet presAssocID="{15AA5E60-5B42-497A-9F55-56D77EB13230}" presName="sibTrans" presStyleLbl="node1" presStyleIdx="0" presStyleCnt="5"/>
      <dgm:spPr/>
    </dgm:pt>
    <dgm:pt modelId="{48F8CEF8-13ED-4B78-86D0-D1DEBE89DA93}" type="pres">
      <dgm:prSet presAssocID="{1DE0DF7B-D4BC-4F67-91FE-3A51FE1454E1}" presName="dummy" presStyleCnt="0"/>
      <dgm:spPr/>
    </dgm:pt>
    <dgm:pt modelId="{34DE32DE-C86C-43A7-BA69-0D0152F9B5B1}" type="pres">
      <dgm:prSet presAssocID="{1DE0DF7B-D4BC-4F67-91FE-3A51FE1454E1}" presName="node" presStyleLbl="revTx" presStyleIdx="1" presStyleCnt="5">
        <dgm:presLayoutVars>
          <dgm:bulletEnabled val="1"/>
        </dgm:presLayoutVars>
      </dgm:prSet>
      <dgm:spPr/>
    </dgm:pt>
    <dgm:pt modelId="{8930CACE-8253-4AF0-9D65-15C1504DA4AF}" type="pres">
      <dgm:prSet presAssocID="{AD94B362-D3D6-4107-8CDB-DCE098BF1FF2}" presName="sibTrans" presStyleLbl="node1" presStyleIdx="1" presStyleCnt="5"/>
      <dgm:spPr/>
    </dgm:pt>
    <dgm:pt modelId="{6E05F00F-B016-4FDA-B21F-C78B20F7E9AB}" type="pres">
      <dgm:prSet presAssocID="{524212BE-93A9-47C2-8464-CB46E8EA66B4}" presName="dummy" presStyleCnt="0"/>
      <dgm:spPr/>
    </dgm:pt>
    <dgm:pt modelId="{CBBFAA8B-2B27-47EE-A74A-1ADA367C6B8C}" type="pres">
      <dgm:prSet presAssocID="{524212BE-93A9-47C2-8464-CB46E8EA66B4}" presName="node" presStyleLbl="revTx" presStyleIdx="2" presStyleCnt="5">
        <dgm:presLayoutVars>
          <dgm:bulletEnabled val="1"/>
        </dgm:presLayoutVars>
      </dgm:prSet>
      <dgm:spPr/>
    </dgm:pt>
    <dgm:pt modelId="{CD24D518-5E4D-4189-A558-95CB0552CC0B}" type="pres">
      <dgm:prSet presAssocID="{3F889891-9BB7-4581-844B-11C177B18916}" presName="sibTrans" presStyleLbl="node1" presStyleIdx="2" presStyleCnt="5"/>
      <dgm:spPr/>
    </dgm:pt>
    <dgm:pt modelId="{5EE1F246-9028-4A91-AB53-E3F8982EA531}" type="pres">
      <dgm:prSet presAssocID="{B13501B3-C83D-48A5-8324-1AB28B79F646}" presName="dummy" presStyleCnt="0"/>
      <dgm:spPr/>
    </dgm:pt>
    <dgm:pt modelId="{C48081E4-1BE4-45CD-8FBC-0C37E8FD694E}" type="pres">
      <dgm:prSet presAssocID="{B13501B3-C83D-48A5-8324-1AB28B79F646}" presName="node" presStyleLbl="revTx" presStyleIdx="3" presStyleCnt="5">
        <dgm:presLayoutVars>
          <dgm:bulletEnabled val="1"/>
        </dgm:presLayoutVars>
      </dgm:prSet>
      <dgm:spPr/>
    </dgm:pt>
    <dgm:pt modelId="{FA04D5D2-B444-4863-99E3-35D3A920A734}" type="pres">
      <dgm:prSet presAssocID="{38BFA39C-19D8-40A0-BB8E-B2AE17E89292}" presName="sibTrans" presStyleLbl="node1" presStyleIdx="3" presStyleCnt="5"/>
      <dgm:spPr/>
    </dgm:pt>
    <dgm:pt modelId="{95BE1A7E-084B-413A-9FBA-8362DD0F50E2}" type="pres">
      <dgm:prSet presAssocID="{3DF500A2-D0D6-4E66-9D1D-420818B31146}" presName="dummy" presStyleCnt="0"/>
      <dgm:spPr/>
    </dgm:pt>
    <dgm:pt modelId="{4A8721A9-CC7C-483C-AE22-EDE87B4D207C}" type="pres">
      <dgm:prSet presAssocID="{3DF500A2-D0D6-4E66-9D1D-420818B31146}" presName="node" presStyleLbl="revTx" presStyleIdx="4" presStyleCnt="5">
        <dgm:presLayoutVars>
          <dgm:bulletEnabled val="1"/>
        </dgm:presLayoutVars>
      </dgm:prSet>
      <dgm:spPr/>
    </dgm:pt>
    <dgm:pt modelId="{9D74A570-00FF-47EC-BB83-C442769BE68F}" type="pres">
      <dgm:prSet presAssocID="{8CA32EC6-0CF8-43A0-AD3D-99391CE79E38}" presName="sibTrans" presStyleLbl="node1" presStyleIdx="4" presStyleCnt="5"/>
      <dgm:spPr/>
    </dgm:pt>
  </dgm:ptLst>
  <dgm:cxnLst>
    <dgm:cxn modelId="{DC0D9E00-3244-4DFB-9C1D-263DE46E0839}" srcId="{0AAC6C07-A820-4DDD-9288-BA66CEA33C12}" destId="{524212BE-93A9-47C2-8464-CB46E8EA66B4}" srcOrd="2" destOrd="0" parTransId="{4FD1AD58-B6A7-4EC1-9BDD-73DEED74F570}" sibTransId="{3F889891-9BB7-4581-844B-11C177B18916}"/>
    <dgm:cxn modelId="{7CD7861B-EFE9-4DA7-AF16-B937E04E12BA}" type="presOf" srcId="{8CA32EC6-0CF8-43A0-AD3D-99391CE79E38}" destId="{9D74A570-00FF-47EC-BB83-C442769BE68F}" srcOrd="0" destOrd="0" presId="urn:microsoft.com/office/officeart/2005/8/layout/cycle1"/>
    <dgm:cxn modelId="{92777F23-01DA-4E45-89FB-B43C46F7C655}" type="presOf" srcId="{1DE0DF7B-D4BC-4F67-91FE-3A51FE1454E1}" destId="{34DE32DE-C86C-43A7-BA69-0D0152F9B5B1}" srcOrd="0" destOrd="0" presId="urn:microsoft.com/office/officeart/2005/8/layout/cycle1"/>
    <dgm:cxn modelId="{5ECF6427-B53B-461E-A066-137F5546238F}" type="presOf" srcId="{AD94B362-D3D6-4107-8CDB-DCE098BF1FF2}" destId="{8930CACE-8253-4AF0-9D65-15C1504DA4AF}" srcOrd="0" destOrd="0" presId="urn:microsoft.com/office/officeart/2005/8/layout/cycle1"/>
    <dgm:cxn modelId="{DCE29E31-F22C-4029-9B7E-A369C15889DE}" srcId="{0AAC6C07-A820-4DDD-9288-BA66CEA33C12}" destId="{D95B268C-7D3B-4E3A-854E-AD01E47E72CF}" srcOrd="0" destOrd="0" parTransId="{3C84F2C6-4C8E-4161-B5BD-3C2D61675E07}" sibTransId="{15AA5E60-5B42-497A-9F55-56D77EB13230}"/>
    <dgm:cxn modelId="{CCF04F65-A8C6-4B3D-AF93-EEDA64837449}" type="presOf" srcId="{524212BE-93A9-47C2-8464-CB46E8EA66B4}" destId="{CBBFAA8B-2B27-47EE-A74A-1ADA367C6B8C}" srcOrd="0" destOrd="0" presId="urn:microsoft.com/office/officeart/2005/8/layout/cycle1"/>
    <dgm:cxn modelId="{C04EA747-C73E-480B-8451-6A1F7A113271}" srcId="{0AAC6C07-A820-4DDD-9288-BA66CEA33C12}" destId="{3DF500A2-D0D6-4E66-9D1D-420818B31146}" srcOrd="4" destOrd="0" parTransId="{C9C6FA2E-77C6-4613-8B23-083CA306C3F2}" sibTransId="{8CA32EC6-0CF8-43A0-AD3D-99391CE79E38}"/>
    <dgm:cxn modelId="{6325C26A-C949-4DA5-97B6-58E46AE35687}" type="presOf" srcId="{38BFA39C-19D8-40A0-BB8E-B2AE17E89292}" destId="{FA04D5D2-B444-4863-99E3-35D3A920A734}" srcOrd="0" destOrd="0" presId="urn:microsoft.com/office/officeart/2005/8/layout/cycle1"/>
    <dgm:cxn modelId="{46679580-4C91-4C1A-9458-0C5AF2A5F030}" type="presOf" srcId="{B13501B3-C83D-48A5-8324-1AB28B79F646}" destId="{C48081E4-1BE4-45CD-8FBC-0C37E8FD694E}" srcOrd="0" destOrd="0" presId="urn:microsoft.com/office/officeart/2005/8/layout/cycle1"/>
    <dgm:cxn modelId="{034EB781-02CF-4CCF-AB63-9F2884D9258A}" srcId="{0AAC6C07-A820-4DDD-9288-BA66CEA33C12}" destId="{1DE0DF7B-D4BC-4F67-91FE-3A51FE1454E1}" srcOrd="1" destOrd="0" parTransId="{209E436A-7E63-4C61-BB74-CC6DC0A643C8}" sibTransId="{AD94B362-D3D6-4107-8CDB-DCE098BF1FF2}"/>
    <dgm:cxn modelId="{5DB4C292-479E-4B96-9D81-119EB4EEB7AF}" type="presOf" srcId="{D95B268C-7D3B-4E3A-854E-AD01E47E72CF}" destId="{409CC96F-5BFA-46E6-B43B-EE4B575CA395}" srcOrd="0" destOrd="0" presId="urn:microsoft.com/office/officeart/2005/8/layout/cycle1"/>
    <dgm:cxn modelId="{741B6EA5-7FE5-41A9-BDE9-E3DF9926F6FB}" srcId="{0AAC6C07-A820-4DDD-9288-BA66CEA33C12}" destId="{B13501B3-C83D-48A5-8324-1AB28B79F646}" srcOrd="3" destOrd="0" parTransId="{5B837AD8-59C0-42C0-8FA1-D1C199ECCF1C}" sibTransId="{38BFA39C-19D8-40A0-BB8E-B2AE17E89292}"/>
    <dgm:cxn modelId="{3C6FCFAD-6C67-4A3A-946F-779A5765AA9F}" type="presOf" srcId="{15AA5E60-5B42-497A-9F55-56D77EB13230}" destId="{288EEAD0-B982-46AA-BC84-991B3A6E0067}" srcOrd="0" destOrd="0" presId="urn:microsoft.com/office/officeart/2005/8/layout/cycle1"/>
    <dgm:cxn modelId="{E2ABC2B3-FAE3-4A18-B471-7EDAE92C640C}" type="presOf" srcId="{3DF500A2-D0D6-4E66-9D1D-420818B31146}" destId="{4A8721A9-CC7C-483C-AE22-EDE87B4D207C}" srcOrd="0" destOrd="0" presId="urn:microsoft.com/office/officeart/2005/8/layout/cycle1"/>
    <dgm:cxn modelId="{EFB3F4F6-CEF4-45A2-A3CE-65CD52C34EED}" type="presOf" srcId="{0AAC6C07-A820-4DDD-9288-BA66CEA33C12}" destId="{63B6391D-92FA-4EB1-9540-AD05543DA195}" srcOrd="0" destOrd="0" presId="urn:microsoft.com/office/officeart/2005/8/layout/cycle1"/>
    <dgm:cxn modelId="{BA2391F8-8BA0-4D8A-B7DB-41D5F24ECA38}" type="presOf" srcId="{3F889891-9BB7-4581-844B-11C177B18916}" destId="{CD24D518-5E4D-4189-A558-95CB0552CC0B}" srcOrd="0" destOrd="0" presId="urn:microsoft.com/office/officeart/2005/8/layout/cycle1"/>
    <dgm:cxn modelId="{E0C5E517-B423-43B3-915C-A5FA52330A4D}" type="presParOf" srcId="{63B6391D-92FA-4EB1-9540-AD05543DA195}" destId="{C9DD88C5-5F48-4728-8CB8-E48707F12366}" srcOrd="0" destOrd="0" presId="urn:microsoft.com/office/officeart/2005/8/layout/cycle1"/>
    <dgm:cxn modelId="{D8774AA1-4D66-443D-8DE6-30E8036C0135}" type="presParOf" srcId="{63B6391D-92FA-4EB1-9540-AD05543DA195}" destId="{409CC96F-5BFA-46E6-B43B-EE4B575CA395}" srcOrd="1" destOrd="0" presId="urn:microsoft.com/office/officeart/2005/8/layout/cycle1"/>
    <dgm:cxn modelId="{F051C2CB-6D1A-46DE-A980-2DC2C0DBA093}" type="presParOf" srcId="{63B6391D-92FA-4EB1-9540-AD05543DA195}" destId="{288EEAD0-B982-46AA-BC84-991B3A6E0067}" srcOrd="2" destOrd="0" presId="urn:microsoft.com/office/officeart/2005/8/layout/cycle1"/>
    <dgm:cxn modelId="{C415B22D-91AD-47CE-A365-5E35553ACE6B}" type="presParOf" srcId="{63B6391D-92FA-4EB1-9540-AD05543DA195}" destId="{48F8CEF8-13ED-4B78-86D0-D1DEBE89DA93}" srcOrd="3" destOrd="0" presId="urn:microsoft.com/office/officeart/2005/8/layout/cycle1"/>
    <dgm:cxn modelId="{B9F36867-2454-4BD8-AAE0-BA99A48EE342}" type="presParOf" srcId="{63B6391D-92FA-4EB1-9540-AD05543DA195}" destId="{34DE32DE-C86C-43A7-BA69-0D0152F9B5B1}" srcOrd="4" destOrd="0" presId="urn:microsoft.com/office/officeart/2005/8/layout/cycle1"/>
    <dgm:cxn modelId="{032BC3F1-5F28-4640-B052-3CA4AADEC2C8}" type="presParOf" srcId="{63B6391D-92FA-4EB1-9540-AD05543DA195}" destId="{8930CACE-8253-4AF0-9D65-15C1504DA4AF}" srcOrd="5" destOrd="0" presId="urn:microsoft.com/office/officeart/2005/8/layout/cycle1"/>
    <dgm:cxn modelId="{0DF886C0-79DF-499F-A783-AEAD92CAE56C}" type="presParOf" srcId="{63B6391D-92FA-4EB1-9540-AD05543DA195}" destId="{6E05F00F-B016-4FDA-B21F-C78B20F7E9AB}" srcOrd="6" destOrd="0" presId="urn:microsoft.com/office/officeart/2005/8/layout/cycle1"/>
    <dgm:cxn modelId="{E5B0A313-34AE-4B3E-9E6C-644219A576CD}" type="presParOf" srcId="{63B6391D-92FA-4EB1-9540-AD05543DA195}" destId="{CBBFAA8B-2B27-47EE-A74A-1ADA367C6B8C}" srcOrd="7" destOrd="0" presId="urn:microsoft.com/office/officeart/2005/8/layout/cycle1"/>
    <dgm:cxn modelId="{B2831758-7589-4E88-BC83-C75BE98FFBF9}" type="presParOf" srcId="{63B6391D-92FA-4EB1-9540-AD05543DA195}" destId="{CD24D518-5E4D-4189-A558-95CB0552CC0B}" srcOrd="8" destOrd="0" presId="urn:microsoft.com/office/officeart/2005/8/layout/cycle1"/>
    <dgm:cxn modelId="{AC0F5D35-D802-4626-AE78-22D5AD757330}" type="presParOf" srcId="{63B6391D-92FA-4EB1-9540-AD05543DA195}" destId="{5EE1F246-9028-4A91-AB53-E3F8982EA531}" srcOrd="9" destOrd="0" presId="urn:microsoft.com/office/officeart/2005/8/layout/cycle1"/>
    <dgm:cxn modelId="{93F82A90-F2E5-44B2-A195-AA440894C6E4}" type="presParOf" srcId="{63B6391D-92FA-4EB1-9540-AD05543DA195}" destId="{C48081E4-1BE4-45CD-8FBC-0C37E8FD694E}" srcOrd="10" destOrd="0" presId="urn:microsoft.com/office/officeart/2005/8/layout/cycle1"/>
    <dgm:cxn modelId="{BC79EACB-C540-48F9-8150-52F017976DD2}" type="presParOf" srcId="{63B6391D-92FA-4EB1-9540-AD05543DA195}" destId="{FA04D5D2-B444-4863-99E3-35D3A920A734}" srcOrd="11" destOrd="0" presId="urn:microsoft.com/office/officeart/2005/8/layout/cycle1"/>
    <dgm:cxn modelId="{DE49A3F0-63B3-4E3E-9D13-79B66E770B92}" type="presParOf" srcId="{63B6391D-92FA-4EB1-9540-AD05543DA195}" destId="{95BE1A7E-084B-413A-9FBA-8362DD0F50E2}" srcOrd="12" destOrd="0" presId="urn:microsoft.com/office/officeart/2005/8/layout/cycle1"/>
    <dgm:cxn modelId="{9D972E0E-7870-489C-B38B-E94BDBE38B21}" type="presParOf" srcId="{63B6391D-92FA-4EB1-9540-AD05543DA195}" destId="{4A8721A9-CC7C-483C-AE22-EDE87B4D207C}" srcOrd="13" destOrd="0" presId="urn:microsoft.com/office/officeart/2005/8/layout/cycle1"/>
    <dgm:cxn modelId="{085B680E-BFFD-4E05-A286-5F8DE85064C6}" type="presParOf" srcId="{63B6391D-92FA-4EB1-9540-AD05543DA195}" destId="{9D74A570-00FF-47EC-BB83-C442769BE68F}"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06CC8A-1FFD-4208-9343-BA4F1C36FF00}" type="doc">
      <dgm:prSet loTypeId="urn:microsoft.com/office/officeart/2005/8/layout/pyramid1" loCatId="pyramid" qsTypeId="urn:microsoft.com/office/officeart/2005/8/quickstyle/simple3" qsCatId="simple" csTypeId="urn:microsoft.com/office/officeart/2005/8/colors/accent0_1" csCatId="mainScheme" phldr="1"/>
      <dgm:spPr/>
    </dgm:pt>
    <dgm:pt modelId="{B5056EB7-42FE-4FBF-AD17-B3193CF47C7A}">
      <dgm:prSet phldrT="[Text]" phldr="0"/>
      <dgm:spPr/>
      <dgm:t>
        <a:bodyPr/>
        <a:lstStyle/>
        <a:p>
          <a:pPr rtl="0"/>
          <a:r>
            <a:rPr lang="sv-SE" dirty="0">
              <a:latin typeface="Tw Cen MT Condensed" panose="020B0606020104020203"/>
            </a:rPr>
            <a:t>Särskilt stöd</a:t>
          </a:r>
          <a:endParaRPr lang="sv-SE" dirty="0"/>
        </a:p>
      </dgm:t>
    </dgm:pt>
    <dgm:pt modelId="{E25DAEB8-BF4C-4EDF-9383-C93027A35A79}" type="parTrans" cxnId="{56138B76-8255-49BC-B1BC-B252821BD901}">
      <dgm:prSet/>
      <dgm:spPr/>
    </dgm:pt>
    <dgm:pt modelId="{0F10D151-43B1-4808-A7B5-090DC3F8A887}" type="sibTrans" cxnId="{56138B76-8255-49BC-B1BC-B252821BD901}">
      <dgm:prSet/>
      <dgm:spPr/>
    </dgm:pt>
    <dgm:pt modelId="{229CDD08-9C59-4235-8A00-A8BB13B2A724}">
      <dgm:prSet phldrT="[Text]" phldr="0"/>
      <dgm:spPr/>
      <dgm:t>
        <a:bodyPr/>
        <a:lstStyle/>
        <a:p>
          <a:pPr rtl="0"/>
          <a:r>
            <a:rPr lang="sv-SE" dirty="0">
              <a:latin typeface="Tw Cen MT Condensed" panose="020B0606020104020203"/>
            </a:rPr>
            <a:t>Extra anpassningar</a:t>
          </a:r>
          <a:endParaRPr lang="sv-SE" dirty="0"/>
        </a:p>
      </dgm:t>
    </dgm:pt>
    <dgm:pt modelId="{C9914EC6-A555-4F1F-A043-5B9FF1231AED}" type="parTrans" cxnId="{D4D0039D-ED94-4403-8261-2EB505E9A28D}">
      <dgm:prSet/>
      <dgm:spPr/>
    </dgm:pt>
    <dgm:pt modelId="{21A3084A-72E9-4BEF-9078-E9746BB1B667}" type="sibTrans" cxnId="{D4D0039D-ED94-4403-8261-2EB505E9A28D}">
      <dgm:prSet/>
      <dgm:spPr/>
    </dgm:pt>
    <dgm:pt modelId="{8D3156FF-B3B8-4C5D-91BB-6EFB29177446}">
      <dgm:prSet phldrT="[Text]" phldr="0"/>
      <dgm:spPr/>
      <dgm:t>
        <a:bodyPr/>
        <a:lstStyle/>
        <a:p>
          <a:pPr rtl="0"/>
          <a:r>
            <a:rPr lang="sv-SE" dirty="0">
              <a:latin typeface="Tw Cen MT Condensed" panose="020B0606020104020203"/>
            </a:rPr>
            <a:t>Ledning &amp; stimulans</a:t>
          </a:r>
          <a:endParaRPr lang="sv-SE" dirty="0"/>
        </a:p>
      </dgm:t>
    </dgm:pt>
    <dgm:pt modelId="{F5A3329B-F83F-4B82-B025-D0DF87562B6D}" type="parTrans" cxnId="{AE0507A4-1826-4170-BA97-73DEFE9A4442}">
      <dgm:prSet/>
      <dgm:spPr/>
    </dgm:pt>
    <dgm:pt modelId="{F5DC9680-83BE-461C-A512-C7A7A0AFCCD9}" type="sibTrans" cxnId="{AE0507A4-1826-4170-BA97-73DEFE9A4442}">
      <dgm:prSet/>
      <dgm:spPr/>
    </dgm:pt>
    <dgm:pt modelId="{0B96ACE9-8EF6-4563-A1EA-89DD170B1CD8}" type="pres">
      <dgm:prSet presAssocID="{CE06CC8A-1FFD-4208-9343-BA4F1C36FF00}" presName="Name0" presStyleCnt="0">
        <dgm:presLayoutVars>
          <dgm:dir/>
          <dgm:animLvl val="lvl"/>
          <dgm:resizeHandles val="exact"/>
        </dgm:presLayoutVars>
      </dgm:prSet>
      <dgm:spPr/>
    </dgm:pt>
    <dgm:pt modelId="{7FF0F033-E851-4A4B-8DD0-B786D3E7669C}" type="pres">
      <dgm:prSet presAssocID="{B5056EB7-42FE-4FBF-AD17-B3193CF47C7A}" presName="Name8" presStyleCnt="0"/>
      <dgm:spPr/>
    </dgm:pt>
    <dgm:pt modelId="{13BED470-340B-4D4A-BEBD-0CD18C4B1889}" type="pres">
      <dgm:prSet presAssocID="{B5056EB7-42FE-4FBF-AD17-B3193CF47C7A}" presName="level" presStyleLbl="node1" presStyleIdx="0" presStyleCnt="3">
        <dgm:presLayoutVars>
          <dgm:chMax val="1"/>
          <dgm:bulletEnabled val="1"/>
        </dgm:presLayoutVars>
      </dgm:prSet>
      <dgm:spPr/>
    </dgm:pt>
    <dgm:pt modelId="{1D57FF09-D855-4C29-B557-992CF501AF4B}" type="pres">
      <dgm:prSet presAssocID="{B5056EB7-42FE-4FBF-AD17-B3193CF47C7A}" presName="levelTx" presStyleLbl="revTx" presStyleIdx="0" presStyleCnt="0">
        <dgm:presLayoutVars>
          <dgm:chMax val="1"/>
          <dgm:bulletEnabled val="1"/>
        </dgm:presLayoutVars>
      </dgm:prSet>
      <dgm:spPr/>
    </dgm:pt>
    <dgm:pt modelId="{8B196C18-6926-4C6A-B075-7A4368195AAB}" type="pres">
      <dgm:prSet presAssocID="{229CDD08-9C59-4235-8A00-A8BB13B2A724}" presName="Name8" presStyleCnt="0"/>
      <dgm:spPr/>
    </dgm:pt>
    <dgm:pt modelId="{EAF2C36D-882C-43FC-AF77-C20C4B45D986}" type="pres">
      <dgm:prSet presAssocID="{229CDD08-9C59-4235-8A00-A8BB13B2A724}" presName="level" presStyleLbl="node1" presStyleIdx="1" presStyleCnt="3">
        <dgm:presLayoutVars>
          <dgm:chMax val="1"/>
          <dgm:bulletEnabled val="1"/>
        </dgm:presLayoutVars>
      </dgm:prSet>
      <dgm:spPr/>
    </dgm:pt>
    <dgm:pt modelId="{12DC111C-9F70-4270-B77F-8D4B44770287}" type="pres">
      <dgm:prSet presAssocID="{229CDD08-9C59-4235-8A00-A8BB13B2A724}" presName="levelTx" presStyleLbl="revTx" presStyleIdx="0" presStyleCnt="0">
        <dgm:presLayoutVars>
          <dgm:chMax val="1"/>
          <dgm:bulletEnabled val="1"/>
        </dgm:presLayoutVars>
      </dgm:prSet>
      <dgm:spPr/>
    </dgm:pt>
    <dgm:pt modelId="{FA90B85E-E350-4672-A61B-4D0EF6716690}" type="pres">
      <dgm:prSet presAssocID="{8D3156FF-B3B8-4C5D-91BB-6EFB29177446}" presName="Name8" presStyleCnt="0"/>
      <dgm:spPr/>
    </dgm:pt>
    <dgm:pt modelId="{C0DE5198-EB1D-4DB2-861A-42E987FC6E56}" type="pres">
      <dgm:prSet presAssocID="{8D3156FF-B3B8-4C5D-91BB-6EFB29177446}" presName="level" presStyleLbl="node1" presStyleIdx="2" presStyleCnt="3">
        <dgm:presLayoutVars>
          <dgm:chMax val="1"/>
          <dgm:bulletEnabled val="1"/>
        </dgm:presLayoutVars>
      </dgm:prSet>
      <dgm:spPr/>
    </dgm:pt>
    <dgm:pt modelId="{CADF522D-BB59-4A15-884D-AE73D73CEAAB}" type="pres">
      <dgm:prSet presAssocID="{8D3156FF-B3B8-4C5D-91BB-6EFB29177446}" presName="levelTx" presStyleLbl="revTx" presStyleIdx="0" presStyleCnt="0">
        <dgm:presLayoutVars>
          <dgm:chMax val="1"/>
          <dgm:bulletEnabled val="1"/>
        </dgm:presLayoutVars>
      </dgm:prSet>
      <dgm:spPr/>
    </dgm:pt>
  </dgm:ptLst>
  <dgm:cxnLst>
    <dgm:cxn modelId="{00654F5E-C1CF-488A-AF54-AE27E4EDF94C}" type="presOf" srcId="{B5056EB7-42FE-4FBF-AD17-B3193CF47C7A}" destId="{13BED470-340B-4D4A-BEBD-0CD18C4B1889}" srcOrd="0" destOrd="0" presId="urn:microsoft.com/office/officeart/2005/8/layout/pyramid1"/>
    <dgm:cxn modelId="{1AA97E42-D7AB-4640-A6AE-83E78F6CA8D8}" type="presOf" srcId="{229CDD08-9C59-4235-8A00-A8BB13B2A724}" destId="{12DC111C-9F70-4270-B77F-8D4B44770287}" srcOrd="1" destOrd="0" presId="urn:microsoft.com/office/officeart/2005/8/layout/pyramid1"/>
    <dgm:cxn modelId="{56138B76-8255-49BC-B1BC-B252821BD901}" srcId="{CE06CC8A-1FFD-4208-9343-BA4F1C36FF00}" destId="{B5056EB7-42FE-4FBF-AD17-B3193CF47C7A}" srcOrd="0" destOrd="0" parTransId="{E25DAEB8-BF4C-4EDF-9383-C93027A35A79}" sibTransId="{0F10D151-43B1-4808-A7B5-090DC3F8A887}"/>
    <dgm:cxn modelId="{5BACE47F-032A-4F07-A0A9-C652B2D8450B}" type="presOf" srcId="{B5056EB7-42FE-4FBF-AD17-B3193CF47C7A}" destId="{1D57FF09-D855-4C29-B557-992CF501AF4B}" srcOrd="1" destOrd="0" presId="urn:microsoft.com/office/officeart/2005/8/layout/pyramid1"/>
    <dgm:cxn modelId="{82ACC182-A35E-4B7F-9069-8A1274B3E8FF}" type="presOf" srcId="{CE06CC8A-1FFD-4208-9343-BA4F1C36FF00}" destId="{0B96ACE9-8EF6-4563-A1EA-89DD170B1CD8}" srcOrd="0" destOrd="0" presId="urn:microsoft.com/office/officeart/2005/8/layout/pyramid1"/>
    <dgm:cxn modelId="{D4D0039D-ED94-4403-8261-2EB505E9A28D}" srcId="{CE06CC8A-1FFD-4208-9343-BA4F1C36FF00}" destId="{229CDD08-9C59-4235-8A00-A8BB13B2A724}" srcOrd="1" destOrd="0" parTransId="{C9914EC6-A555-4F1F-A043-5B9FF1231AED}" sibTransId="{21A3084A-72E9-4BEF-9078-E9746BB1B667}"/>
    <dgm:cxn modelId="{B5AD22A0-F0F3-4607-86D4-DBCC75F0E2BB}" type="presOf" srcId="{8D3156FF-B3B8-4C5D-91BB-6EFB29177446}" destId="{C0DE5198-EB1D-4DB2-861A-42E987FC6E56}" srcOrd="0" destOrd="0" presId="urn:microsoft.com/office/officeart/2005/8/layout/pyramid1"/>
    <dgm:cxn modelId="{AE0507A4-1826-4170-BA97-73DEFE9A4442}" srcId="{CE06CC8A-1FFD-4208-9343-BA4F1C36FF00}" destId="{8D3156FF-B3B8-4C5D-91BB-6EFB29177446}" srcOrd="2" destOrd="0" parTransId="{F5A3329B-F83F-4B82-B025-D0DF87562B6D}" sibTransId="{F5DC9680-83BE-461C-A512-C7A7A0AFCCD9}"/>
    <dgm:cxn modelId="{2EC605AB-EEF7-43B7-A238-080946053071}" type="presOf" srcId="{229CDD08-9C59-4235-8A00-A8BB13B2A724}" destId="{EAF2C36D-882C-43FC-AF77-C20C4B45D986}" srcOrd="0" destOrd="0" presId="urn:microsoft.com/office/officeart/2005/8/layout/pyramid1"/>
    <dgm:cxn modelId="{E91956FC-7E54-48A1-A8BF-52B68B40726F}" type="presOf" srcId="{8D3156FF-B3B8-4C5D-91BB-6EFB29177446}" destId="{CADF522D-BB59-4A15-884D-AE73D73CEAAB}" srcOrd="1" destOrd="0" presId="urn:microsoft.com/office/officeart/2005/8/layout/pyramid1"/>
    <dgm:cxn modelId="{518F0CD4-C525-4C7E-A101-77B4D73CD6B9}" type="presParOf" srcId="{0B96ACE9-8EF6-4563-A1EA-89DD170B1CD8}" destId="{7FF0F033-E851-4A4B-8DD0-B786D3E7669C}" srcOrd="0" destOrd="0" presId="urn:microsoft.com/office/officeart/2005/8/layout/pyramid1"/>
    <dgm:cxn modelId="{B1CA76F2-131D-420E-801A-3424217D9395}" type="presParOf" srcId="{7FF0F033-E851-4A4B-8DD0-B786D3E7669C}" destId="{13BED470-340B-4D4A-BEBD-0CD18C4B1889}" srcOrd="0" destOrd="0" presId="urn:microsoft.com/office/officeart/2005/8/layout/pyramid1"/>
    <dgm:cxn modelId="{7B83373C-E933-45E7-8D68-1AC357F3F8C3}" type="presParOf" srcId="{7FF0F033-E851-4A4B-8DD0-B786D3E7669C}" destId="{1D57FF09-D855-4C29-B557-992CF501AF4B}" srcOrd="1" destOrd="0" presId="urn:microsoft.com/office/officeart/2005/8/layout/pyramid1"/>
    <dgm:cxn modelId="{11608BFA-BDAC-495A-8E59-A2C2B654F9DC}" type="presParOf" srcId="{0B96ACE9-8EF6-4563-A1EA-89DD170B1CD8}" destId="{8B196C18-6926-4C6A-B075-7A4368195AAB}" srcOrd="1" destOrd="0" presId="urn:microsoft.com/office/officeart/2005/8/layout/pyramid1"/>
    <dgm:cxn modelId="{8E14DAF6-46CB-4399-B200-5FB5DC7F3408}" type="presParOf" srcId="{8B196C18-6926-4C6A-B075-7A4368195AAB}" destId="{EAF2C36D-882C-43FC-AF77-C20C4B45D986}" srcOrd="0" destOrd="0" presId="urn:microsoft.com/office/officeart/2005/8/layout/pyramid1"/>
    <dgm:cxn modelId="{EA709D95-93BF-483B-9414-B194F00B6504}" type="presParOf" srcId="{8B196C18-6926-4C6A-B075-7A4368195AAB}" destId="{12DC111C-9F70-4270-B77F-8D4B44770287}" srcOrd="1" destOrd="0" presId="urn:microsoft.com/office/officeart/2005/8/layout/pyramid1"/>
    <dgm:cxn modelId="{B3DDF305-E12F-42F4-B390-2D2525F049D5}" type="presParOf" srcId="{0B96ACE9-8EF6-4563-A1EA-89DD170B1CD8}" destId="{FA90B85E-E350-4672-A61B-4D0EF6716690}" srcOrd="2" destOrd="0" presId="urn:microsoft.com/office/officeart/2005/8/layout/pyramid1"/>
    <dgm:cxn modelId="{230CD0B4-F86E-4DBE-B6A6-D1D749F7A05A}" type="presParOf" srcId="{FA90B85E-E350-4672-A61B-4D0EF6716690}" destId="{C0DE5198-EB1D-4DB2-861A-42E987FC6E56}" srcOrd="0" destOrd="0" presId="urn:microsoft.com/office/officeart/2005/8/layout/pyramid1"/>
    <dgm:cxn modelId="{22A8B438-383D-45F8-9D45-3CC0055E8E16}" type="presParOf" srcId="{FA90B85E-E350-4672-A61B-4D0EF6716690}" destId="{CADF522D-BB59-4A15-884D-AE73D73CEAA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951F88-E71F-42C1-B99F-C898D0E31546}" type="doc">
      <dgm:prSet loTypeId="urn:microsoft.com/office/officeart/2005/8/layout/hierarchy2" loCatId="hierarchy" qsTypeId="urn:microsoft.com/office/officeart/2005/8/quickstyle/simple3" qsCatId="simple" csTypeId="urn:microsoft.com/office/officeart/2005/8/colors/accent0_1" csCatId="mainScheme" phldr="1"/>
      <dgm:spPr/>
      <dgm:t>
        <a:bodyPr/>
        <a:lstStyle/>
        <a:p>
          <a:endParaRPr lang="sv-SE"/>
        </a:p>
      </dgm:t>
    </dgm:pt>
    <dgm:pt modelId="{411E2220-A25F-4A64-90E2-D98CD85A1A14}">
      <dgm:prSet phldrT="[Text]" phldr="0"/>
      <dgm:spPr/>
      <dgm:t>
        <a:bodyPr/>
        <a:lstStyle/>
        <a:p>
          <a:pPr rtl="0"/>
          <a:r>
            <a:rPr lang="sv-SE" dirty="0">
              <a:latin typeface="Tw Cen MT Condensed" panose="020B0606020104020203"/>
            </a:rPr>
            <a:t>Oro/behov </a:t>
          </a:r>
        </a:p>
      </dgm:t>
    </dgm:pt>
    <dgm:pt modelId="{B4619E95-D506-49B6-B061-CB66025EECC1}" type="parTrans" cxnId="{9B52AC84-4052-41F4-B6C8-A62C62F2AFD1}">
      <dgm:prSet/>
      <dgm:spPr/>
      <dgm:t>
        <a:bodyPr/>
        <a:lstStyle/>
        <a:p>
          <a:endParaRPr lang="sv-SE"/>
        </a:p>
      </dgm:t>
    </dgm:pt>
    <dgm:pt modelId="{FFE426DB-FEEA-4A47-9762-FF23121A5B1B}" type="sibTrans" cxnId="{9B52AC84-4052-41F4-B6C8-A62C62F2AFD1}">
      <dgm:prSet/>
      <dgm:spPr/>
      <dgm:t>
        <a:bodyPr/>
        <a:lstStyle/>
        <a:p>
          <a:endParaRPr lang="sv-SE"/>
        </a:p>
      </dgm:t>
    </dgm:pt>
    <dgm:pt modelId="{2E916FF3-83C2-480C-95C6-F4D9C764F83C}">
      <dgm:prSet phldrT="[Text]" phldr="0"/>
      <dgm:spPr/>
      <dgm:t>
        <a:bodyPr/>
        <a:lstStyle/>
        <a:p>
          <a:pPr rtl="0"/>
          <a:r>
            <a:rPr lang="sv-SE" dirty="0">
              <a:latin typeface="Tw Cen MT Condensed" panose="020B0606020104020203"/>
            </a:rPr>
            <a:t>Öppen mottagning</a:t>
          </a:r>
          <a:endParaRPr lang="sv-SE" dirty="0"/>
        </a:p>
      </dgm:t>
    </dgm:pt>
    <dgm:pt modelId="{3D3D54BE-E964-4DBE-9EAA-F278B68CE321}" type="parTrans" cxnId="{3722EDEF-3995-4B7D-BE3C-60020AD9F844}">
      <dgm:prSet/>
      <dgm:spPr/>
      <dgm:t>
        <a:bodyPr/>
        <a:lstStyle/>
        <a:p>
          <a:endParaRPr lang="sv-SE"/>
        </a:p>
      </dgm:t>
    </dgm:pt>
    <dgm:pt modelId="{63EAAB50-3960-41BC-BDD7-A7838E3CAA16}" type="sibTrans" cxnId="{3722EDEF-3995-4B7D-BE3C-60020AD9F844}">
      <dgm:prSet/>
      <dgm:spPr/>
      <dgm:t>
        <a:bodyPr/>
        <a:lstStyle/>
        <a:p>
          <a:endParaRPr lang="sv-SE"/>
        </a:p>
      </dgm:t>
    </dgm:pt>
    <dgm:pt modelId="{DD10B0F9-E0A8-4FF8-B467-10A77305F8D8}">
      <dgm:prSet phldrT="[Text]" phldr="0"/>
      <dgm:spPr/>
      <dgm:t>
        <a:bodyPr/>
        <a:lstStyle/>
        <a:p>
          <a:r>
            <a:rPr lang="sv-SE" dirty="0">
              <a:latin typeface="Tw Cen MT Condensed" panose="020B0606020104020203"/>
            </a:rPr>
            <a:t>Observation</a:t>
          </a:r>
          <a:endParaRPr lang="sv-SE" dirty="0"/>
        </a:p>
      </dgm:t>
    </dgm:pt>
    <dgm:pt modelId="{7D638750-03FF-418C-8E45-3F225B122A9B}" type="parTrans" cxnId="{DF2E6D98-91C3-4845-90CF-7B55F5B8847E}">
      <dgm:prSet/>
      <dgm:spPr/>
      <dgm:t>
        <a:bodyPr/>
        <a:lstStyle/>
        <a:p>
          <a:endParaRPr lang="sv-SE"/>
        </a:p>
      </dgm:t>
    </dgm:pt>
    <dgm:pt modelId="{2A10D5BD-FB52-4085-AAC6-78253B3E842F}" type="sibTrans" cxnId="{DF2E6D98-91C3-4845-90CF-7B55F5B8847E}">
      <dgm:prSet/>
      <dgm:spPr/>
      <dgm:t>
        <a:bodyPr/>
        <a:lstStyle/>
        <a:p>
          <a:endParaRPr lang="sv-SE"/>
        </a:p>
      </dgm:t>
    </dgm:pt>
    <dgm:pt modelId="{10F1CAF5-044C-404D-8755-9457F82BFE09}">
      <dgm:prSet phldr="0"/>
      <dgm:spPr/>
      <dgm:t>
        <a:bodyPr/>
        <a:lstStyle/>
        <a:p>
          <a:r>
            <a:rPr lang="sv-SE" dirty="0">
              <a:latin typeface="Tw Cen MT Condensed" panose="020B0606020104020203"/>
            </a:rPr>
            <a:t>Konsultation</a:t>
          </a:r>
        </a:p>
      </dgm:t>
    </dgm:pt>
    <dgm:pt modelId="{BAC5BBBE-2A50-43DF-A9CD-2173D238405E}" type="parTrans" cxnId="{90BA5D0D-E57F-4C23-98DA-C52A19A7C40E}">
      <dgm:prSet/>
      <dgm:spPr/>
      <dgm:t>
        <a:bodyPr/>
        <a:lstStyle/>
        <a:p>
          <a:endParaRPr lang="sv-SE"/>
        </a:p>
      </dgm:t>
    </dgm:pt>
    <dgm:pt modelId="{67AB1586-2E28-470C-BBDE-FB0DDE654AE5}" type="sibTrans" cxnId="{90BA5D0D-E57F-4C23-98DA-C52A19A7C40E}">
      <dgm:prSet/>
      <dgm:spPr/>
    </dgm:pt>
    <dgm:pt modelId="{D3F32CAD-B272-49A4-9F3E-1AD109AF92BA}">
      <dgm:prSet phldr="0"/>
      <dgm:spPr/>
      <dgm:t>
        <a:bodyPr/>
        <a:lstStyle/>
        <a:p>
          <a:pPr rtl="0"/>
          <a:r>
            <a:rPr lang="sv-SE" dirty="0">
              <a:latin typeface="Tw Cen MT Condensed" panose="020B0606020104020203"/>
            </a:rPr>
            <a:t>EHT enhetsmöte</a:t>
          </a:r>
        </a:p>
      </dgm:t>
    </dgm:pt>
    <dgm:pt modelId="{872BFFAE-536B-40A1-84CB-DCD40EFF3EA5}" type="parTrans" cxnId="{EC58B1B3-1177-4208-978D-DE27EAE9B294}">
      <dgm:prSet/>
      <dgm:spPr/>
      <dgm:t>
        <a:bodyPr/>
        <a:lstStyle/>
        <a:p>
          <a:endParaRPr lang="sv-SE"/>
        </a:p>
      </dgm:t>
    </dgm:pt>
    <dgm:pt modelId="{B6406B9F-2607-4682-B448-30A98C0CD8F7}" type="sibTrans" cxnId="{EC58B1B3-1177-4208-978D-DE27EAE9B294}">
      <dgm:prSet/>
      <dgm:spPr/>
    </dgm:pt>
    <dgm:pt modelId="{01526C3F-FEFB-410D-A57C-9317EE62244A}">
      <dgm:prSet phldr="0"/>
      <dgm:spPr/>
      <dgm:t>
        <a:bodyPr/>
        <a:lstStyle/>
        <a:p>
          <a:r>
            <a:rPr lang="sv-SE" dirty="0">
              <a:latin typeface="Tw Cen MT Condensed" panose="020B0606020104020203"/>
            </a:rPr>
            <a:t>Funktionsbrevlåda</a:t>
          </a:r>
          <a:endParaRPr lang="sv-SE" dirty="0"/>
        </a:p>
      </dgm:t>
    </dgm:pt>
    <dgm:pt modelId="{FEB093D2-981C-4160-8A75-B601D1752E3F}" type="parTrans" cxnId="{FA0F228C-BC13-42B7-966E-6332C47CDF66}">
      <dgm:prSet/>
      <dgm:spPr/>
      <dgm:t>
        <a:bodyPr/>
        <a:lstStyle/>
        <a:p>
          <a:endParaRPr lang="sv-SE"/>
        </a:p>
      </dgm:t>
    </dgm:pt>
    <dgm:pt modelId="{2C4BC576-0BD6-4915-8324-FBCE3E58D1FB}" type="sibTrans" cxnId="{FA0F228C-BC13-42B7-966E-6332C47CDF66}">
      <dgm:prSet/>
      <dgm:spPr/>
    </dgm:pt>
    <dgm:pt modelId="{10D192E7-B756-445E-8A91-DFE2C310EB23}">
      <dgm:prSet phldr="0"/>
      <dgm:spPr/>
      <dgm:t>
        <a:bodyPr/>
        <a:lstStyle/>
        <a:p>
          <a:pPr rtl="0"/>
          <a:r>
            <a:rPr lang="sv-SE" dirty="0">
              <a:latin typeface="Tw Cen MT Condensed" panose="020B0606020104020203"/>
            </a:rPr>
            <a:t>Elevstödsprocess</a:t>
          </a:r>
        </a:p>
      </dgm:t>
    </dgm:pt>
    <dgm:pt modelId="{FBAAE009-611C-494F-80DC-BB7207DA593B}" type="parTrans" cxnId="{5D649C1B-E67C-459C-8FA2-37E776218A1D}">
      <dgm:prSet/>
      <dgm:spPr/>
    </dgm:pt>
    <dgm:pt modelId="{E8523C9A-3E9F-443F-90C4-A358D165ADCD}" type="sibTrans" cxnId="{5D649C1B-E67C-459C-8FA2-37E776218A1D}">
      <dgm:prSet/>
      <dgm:spPr/>
    </dgm:pt>
    <dgm:pt modelId="{84AE9ECE-E7C5-4F6F-A2B0-BA8D072E7D8D}">
      <dgm:prSet phldr="0"/>
      <dgm:spPr/>
      <dgm:t>
        <a:bodyPr/>
        <a:lstStyle/>
        <a:p>
          <a:pPr rtl="0"/>
          <a:r>
            <a:rPr lang="sv-SE" dirty="0">
              <a:latin typeface="Tw Cen MT Condensed" panose="020B0606020104020203"/>
            </a:rPr>
            <a:t>Elevhälsans samlade professioner</a:t>
          </a:r>
        </a:p>
      </dgm:t>
    </dgm:pt>
    <dgm:pt modelId="{9A4C2E2C-4713-481F-A90B-3570228F0733}" type="parTrans" cxnId="{C8DE409B-8C3A-4A6E-88B5-0DF7BA6B4E9C}">
      <dgm:prSet/>
      <dgm:spPr/>
      <dgm:t>
        <a:bodyPr/>
        <a:lstStyle/>
        <a:p>
          <a:endParaRPr lang="sv-SE"/>
        </a:p>
      </dgm:t>
    </dgm:pt>
    <dgm:pt modelId="{C8F7BED8-C8D4-487A-A315-D7F063BEAF09}" type="sibTrans" cxnId="{C8DE409B-8C3A-4A6E-88B5-0DF7BA6B4E9C}">
      <dgm:prSet/>
      <dgm:spPr/>
    </dgm:pt>
    <dgm:pt modelId="{1DB9ECEB-72B3-4C93-9A85-64A180EE3615}">
      <dgm:prSet phldr="0"/>
      <dgm:spPr/>
      <dgm:t>
        <a:bodyPr/>
        <a:lstStyle/>
        <a:p>
          <a:pPr rtl="0"/>
          <a:r>
            <a:rPr lang="sv-SE" dirty="0">
              <a:latin typeface="Tw Cen MT Condensed" panose="020B0606020104020203"/>
            </a:rPr>
            <a:t>EHT + skolledning</a:t>
          </a:r>
        </a:p>
      </dgm:t>
    </dgm:pt>
    <dgm:pt modelId="{29C8B3EB-CDEB-4120-BE5D-6240C567E2FD}" type="parTrans" cxnId="{4D9BEC63-F9DF-4651-9E42-B716C7C9EE41}">
      <dgm:prSet/>
      <dgm:spPr/>
      <dgm:t>
        <a:bodyPr/>
        <a:lstStyle/>
        <a:p>
          <a:endParaRPr lang="sv-SE"/>
        </a:p>
      </dgm:t>
    </dgm:pt>
    <dgm:pt modelId="{FC7B8CFB-A01E-4AF5-B4F0-51864CA97AB4}" type="sibTrans" cxnId="{4D9BEC63-F9DF-4651-9E42-B716C7C9EE41}">
      <dgm:prSet/>
      <dgm:spPr/>
    </dgm:pt>
    <dgm:pt modelId="{5B9D41A2-5457-46B4-9F7A-DE9A96DE7F3D}" type="pres">
      <dgm:prSet presAssocID="{E5951F88-E71F-42C1-B99F-C898D0E31546}" presName="diagram" presStyleCnt="0">
        <dgm:presLayoutVars>
          <dgm:chPref val="1"/>
          <dgm:dir/>
          <dgm:animOne val="branch"/>
          <dgm:animLvl val="lvl"/>
          <dgm:resizeHandles val="exact"/>
        </dgm:presLayoutVars>
      </dgm:prSet>
      <dgm:spPr/>
    </dgm:pt>
    <dgm:pt modelId="{BC4268E7-4596-4D99-9EFA-058EBE63E91F}" type="pres">
      <dgm:prSet presAssocID="{411E2220-A25F-4A64-90E2-D98CD85A1A14}" presName="root1" presStyleCnt="0"/>
      <dgm:spPr/>
    </dgm:pt>
    <dgm:pt modelId="{36A43013-EC84-47C1-B027-55C48BDAD677}" type="pres">
      <dgm:prSet presAssocID="{411E2220-A25F-4A64-90E2-D98CD85A1A14}" presName="LevelOneTextNode" presStyleLbl="node0" presStyleIdx="0" presStyleCnt="2">
        <dgm:presLayoutVars>
          <dgm:chPref val="3"/>
        </dgm:presLayoutVars>
      </dgm:prSet>
      <dgm:spPr/>
    </dgm:pt>
    <dgm:pt modelId="{4CA9DF95-B2C9-4B2D-B91C-5D0364AC3CBB}" type="pres">
      <dgm:prSet presAssocID="{411E2220-A25F-4A64-90E2-D98CD85A1A14}" presName="level2hierChild" presStyleCnt="0"/>
      <dgm:spPr/>
    </dgm:pt>
    <dgm:pt modelId="{7C529762-7590-4800-A8AB-8C8D59A7C99B}" type="pres">
      <dgm:prSet presAssocID="{10D192E7-B756-445E-8A91-DFE2C310EB23}" presName="root1" presStyleCnt="0"/>
      <dgm:spPr/>
    </dgm:pt>
    <dgm:pt modelId="{E43928C3-734A-488F-AC3C-73F64D42B84D}" type="pres">
      <dgm:prSet presAssocID="{10D192E7-B756-445E-8A91-DFE2C310EB23}" presName="LevelOneTextNode" presStyleLbl="node0" presStyleIdx="1" presStyleCnt="2">
        <dgm:presLayoutVars>
          <dgm:chPref val="3"/>
        </dgm:presLayoutVars>
      </dgm:prSet>
      <dgm:spPr/>
    </dgm:pt>
    <dgm:pt modelId="{E26BCFB2-FF18-4832-9783-DB774900F0DD}" type="pres">
      <dgm:prSet presAssocID="{10D192E7-B756-445E-8A91-DFE2C310EB23}" presName="level2hierChild" presStyleCnt="0"/>
      <dgm:spPr/>
    </dgm:pt>
    <dgm:pt modelId="{5315B519-1833-44D3-8843-807ADE4F96F3}" type="pres">
      <dgm:prSet presAssocID="{FEB093D2-981C-4160-8A75-B601D1752E3F}" presName="conn2-1" presStyleLbl="parChTrans1D2" presStyleIdx="0" presStyleCnt="1"/>
      <dgm:spPr/>
    </dgm:pt>
    <dgm:pt modelId="{BF0E2F15-B149-4BB2-9589-FB636AC75270}" type="pres">
      <dgm:prSet presAssocID="{FEB093D2-981C-4160-8A75-B601D1752E3F}" presName="connTx" presStyleLbl="parChTrans1D2" presStyleIdx="0" presStyleCnt="1"/>
      <dgm:spPr/>
    </dgm:pt>
    <dgm:pt modelId="{8220B764-96BC-4A5B-925E-224475FA9ACF}" type="pres">
      <dgm:prSet presAssocID="{01526C3F-FEFB-410D-A57C-9317EE62244A}" presName="root2" presStyleCnt="0"/>
      <dgm:spPr/>
    </dgm:pt>
    <dgm:pt modelId="{6C21FBFA-AC35-4844-ACC0-D51B4F7842CB}" type="pres">
      <dgm:prSet presAssocID="{01526C3F-FEFB-410D-A57C-9317EE62244A}" presName="LevelTwoTextNode" presStyleLbl="node2" presStyleIdx="0" presStyleCnt="1">
        <dgm:presLayoutVars>
          <dgm:chPref val="3"/>
        </dgm:presLayoutVars>
      </dgm:prSet>
      <dgm:spPr/>
    </dgm:pt>
    <dgm:pt modelId="{263E524F-5701-44DF-B228-BBE17FA92620}" type="pres">
      <dgm:prSet presAssocID="{01526C3F-FEFB-410D-A57C-9317EE62244A}" presName="level3hierChild" presStyleCnt="0"/>
      <dgm:spPr/>
    </dgm:pt>
    <dgm:pt modelId="{9D5D32D0-745D-4D3E-A00B-A44FCF6E17FF}" type="pres">
      <dgm:prSet presAssocID="{3D3D54BE-E964-4DBE-9EAA-F278B68CE321}" presName="conn2-1" presStyleLbl="parChTrans1D3" presStyleIdx="0" presStyleCnt="4"/>
      <dgm:spPr/>
    </dgm:pt>
    <dgm:pt modelId="{A10FC12B-B8CE-4619-81B9-B33C8BB27D7D}" type="pres">
      <dgm:prSet presAssocID="{3D3D54BE-E964-4DBE-9EAA-F278B68CE321}" presName="connTx" presStyleLbl="parChTrans1D3" presStyleIdx="0" presStyleCnt="4"/>
      <dgm:spPr/>
    </dgm:pt>
    <dgm:pt modelId="{2D2C4F75-5219-4BF6-B331-1D8EBA00FF47}" type="pres">
      <dgm:prSet presAssocID="{2E916FF3-83C2-480C-95C6-F4D9C764F83C}" presName="root2" presStyleCnt="0"/>
      <dgm:spPr/>
    </dgm:pt>
    <dgm:pt modelId="{33E6733F-4751-49CC-9A68-3058A478A945}" type="pres">
      <dgm:prSet presAssocID="{2E916FF3-83C2-480C-95C6-F4D9C764F83C}" presName="LevelTwoTextNode" presStyleLbl="node3" presStyleIdx="0" presStyleCnt="4">
        <dgm:presLayoutVars>
          <dgm:chPref val="3"/>
        </dgm:presLayoutVars>
      </dgm:prSet>
      <dgm:spPr/>
    </dgm:pt>
    <dgm:pt modelId="{D208E473-3D6D-4D11-BA61-FFC0D70B184E}" type="pres">
      <dgm:prSet presAssocID="{2E916FF3-83C2-480C-95C6-F4D9C764F83C}" presName="level3hierChild" presStyleCnt="0"/>
      <dgm:spPr/>
    </dgm:pt>
    <dgm:pt modelId="{5A20E518-986E-4802-9D4A-496FF22F1226}" type="pres">
      <dgm:prSet presAssocID="{9A4C2E2C-4713-481F-A90B-3570228F0733}" presName="conn2-1" presStyleLbl="parChTrans1D4" presStyleIdx="0" presStyleCnt="2"/>
      <dgm:spPr/>
    </dgm:pt>
    <dgm:pt modelId="{5F8D5374-CCB6-4CF1-B481-387DA8C29A61}" type="pres">
      <dgm:prSet presAssocID="{9A4C2E2C-4713-481F-A90B-3570228F0733}" presName="connTx" presStyleLbl="parChTrans1D4" presStyleIdx="0" presStyleCnt="2"/>
      <dgm:spPr/>
    </dgm:pt>
    <dgm:pt modelId="{7FB518D5-7BF0-4B67-9A54-452F17A4CBF8}" type="pres">
      <dgm:prSet presAssocID="{84AE9ECE-E7C5-4F6F-A2B0-BA8D072E7D8D}" presName="root2" presStyleCnt="0"/>
      <dgm:spPr/>
    </dgm:pt>
    <dgm:pt modelId="{0D37648B-8059-4B47-95E4-AAB1D9EA98EF}" type="pres">
      <dgm:prSet presAssocID="{84AE9ECE-E7C5-4F6F-A2B0-BA8D072E7D8D}" presName="LevelTwoTextNode" presStyleLbl="node4" presStyleIdx="0" presStyleCnt="2">
        <dgm:presLayoutVars>
          <dgm:chPref val="3"/>
        </dgm:presLayoutVars>
      </dgm:prSet>
      <dgm:spPr/>
    </dgm:pt>
    <dgm:pt modelId="{F25372F8-C056-4611-990D-92A1D0552B9A}" type="pres">
      <dgm:prSet presAssocID="{84AE9ECE-E7C5-4F6F-A2B0-BA8D072E7D8D}" presName="level3hierChild" presStyleCnt="0"/>
      <dgm:spPr/>
    </dgm:pt>
    <dgm:pt modelId="{B6A60C15-6CE5-4B75-8242-B3D0F64AB3CE}" type="pres">
      <dgm:prSet presAssocID="{7D638750-03FF-418C-8E45-3F225B122A9B}" presName="conn2-1" presStyleLbl="parChTrans1D3" presStyleIdx="1" presStyleCnt="4"/>
      <dgm:spPr/>
    </dgm:pt>
    <dgm:pt modelId="{B9D2AD73-EEB4-42AC-95EE-B78C9020A2AB}" type="pres">
      <dgm:prSet presAssocID="{7D638750-03FF-418C-8E45-3F225B122A9B}" presName="connTx" presStyleLbl="parChTrans1D3" presStyleIdx="1" presStyleCnt="4"/>
      <dgm:spPr/>
    </dgm:pt>
    <dgm:pt modelId="{976B4A97-6ABE-4A30-9A8C-DC88244BBFBE}" type="pres">
      <dgm:prSet presAssocID="{DD10B0F9-E0A8-4FF8-B467-10A77305F8D8}" presName="root2" presStyleCnt="0"/>
      <dgm:spPr/>
    </dgm:pt>
    <dgm:pt modelId="{925DC0E7-FA56-49B8-85DC-EE0FDE8F951F}" type="pres">
      <dgm:prSet presAssocID="{DD10B0F9-E0A8-4FF8-B467-10A77305F8D8}" presName="LevelTwoTextNode" presStyleLbl="node3" presStyleIdx="1" presStyleCnt="4">
        <dgm:presLayoutVars>
          <dgm:chPref val="3"/>
        </dgm:presLayoutVars>
      </dgm:prSet>
      <dgm:spPr/>
    </dgm:pt>
    <dgm:pt modelId="{BF55E90E-CD5B-4720-AB4B-343CB28427F5}" type="pres">
      <dgm:prSet presAssocID="{DD10B0F9-E0A8-4FF8-B467-10A77305F8D8}" presName="level3hierChild" presStyleCnt="0"/>
      <dgm:spPr/>
    </dgm:pt>
    <dgm:pt modelId="{CDE2FC23-574D-476E-A7A2-8DD4594E679F}" type="pres">
      <dgm:prSet presAssocID="{BAC5BBBE-2A50-43DF-A9CD-2173D238405E}" presName="conn2-1" presStyleLbl="parChTrans1D3" presStyleIdx="2" presStyleCnt="4"/>
      <dgm:spPr/>
    </dgm:pt>
    <dgm:pt modelId="{C3BE88D5-7C62-4F9D-82EF-2F9CF29A0097}" type="pres">
      <dgm:prSet presAssocID="{BAC5BBBE-2A50-43DF-A9CD-2173D238405E}" presName="connTx" presStyleLbl="parChTrans1D3" presStyleIdx="2" presStyleCnt="4"/>
      <dgm:spPr/>
    </dgm:pt>
    <dgm:pt modelId="{8326E739-8363-4F65-B1BB-2E575B002F06}" type="pres">
      <dgm:prSet presAssocID="{10F1CAF5-044C-404D-8755-9457F82BFE09}" presName="root2" presStyleCnt="0"/>
      <dgm:spPr/>
    </dgm:pt>
    <dgm:pt modelId="{7706D6F7-9664-48E7-9ABD-57319F1233DE}" type="pres">
      <dgm:prSet presAssocID="{10F1CAF5-044C-404D-8755-9457F82BFE09}" presName="LevelTwoTextNode" presStyleLbl="node3" presStyleIdx="2" presStyleCnt="4">
        <dgm:presLayoutVars>
          <dgm:chPref val="3"/>
        </dgm:presLayoutVars>
      </dgm:prSet>
      <dgm:spPr/>
    </dgm:pt>
    <dgm:pt modelId="{51B0784A-B871-44D2-86C5-3B4025C39A9D}" type="pres">
      <dgm:prSet presAssocID="{10F1CAF5-044C-404D-8755-9457F82BFE09}" presName="level3hierChild" presStyleCnt="0"/>
      <dgm:spPr/>
    </dgm:pt>
    <dgm:pt modelId="{1672173F-FE62-41BD-B96F-27762F8F4BDA}" type="pres">
      <dgm:prSet presAssocID="{872BFFAE-536B-40A1-84CB-DCD40EFF3EA5}" presName="conn2-1" presStyleLbl="parChTrans1D3" presStyleIdx="3" presStyleCnt="4"/>
      <dgm:spPr/>
    </dgm:pt>
    <dgm:pt modelId="{6A1FEECB-6520-4DA9-A910-AFC9D94DFB8C}" type="pres">
      <dgm:prSet presAssocID="{872BFFAE-536B-40A1-84CB-DCD40EFF3EA5}" presName="connTx" presStyleLbl="parChTrans1D3" presStyleIdx="3" presStyleCnt="4"/>
      <dgm:spPr/>
    </dgm:pt>
    <dgm:pt modelId="{51397290-A9E4-4897-95C8-F6264912D416}" type="pres">
      <dgm:prSet presAssocID="{D3F32CAD-B272-49A4-9F3E-1AD109AF92BA}" presName="root2" presStyleCnt="0"/>
      <dgm:spPr/>
    </dgm:pt>
    <dgm:pt modelId="{32FACC1D-7AC0-4EAC-B071-F1E34F611731}" type="pres">
      <dgm:prSet presAssocID="{D3F32CAD-B272-49A4-9F3E-1AD109AF92BA}" presName="LevelTwoTextNode" presStyleLbl="node3" presStyleIdx="3" presStyleCnt="4">
        <dgm:presLayoutVars>
          <dgm:chPref val="3"/>
        </dgm:presLayoutVars>
      </dgm:prSet>
      <dgm:spPr/>
    </dgm:pt>
    <dgm:pt modelId="{E406793A-1BCD-4E85-B230-1435C280B2FB}" type="pres">
      <dgm:prSet presAssocID="{D3F32CAD-B272-49A4-9F3E-1AD109AF92BA}" presName="level3hierChild" presStyleCnt="0"/>
      <dgm:spPr/>
    </dgm:pt>
    <dgm:pt modelId="{3EC1DA5A-BAD3-4E98-B11E-7EBDAD67B663}" type="pres">
      <dgm:prSet presAssocID="{29C8B3EB-CDEB-4120-BE5D-6240C567E2FD}" presName="conn2-1" presStyleLbl="parChTrans1D4" presStyleIdx="1" presStyleCnt="2"/>
      <dgm:spPr/>
    </dgm:pt>
    <dgm:pt modelId="{6C1F37BF-1890-45C3-8A96-5623A1FE0BC4}" type="pres">
      <dgm:prSet presAssocID="{29C8B3EB-CDEB-4120-BE5D-6240C567E2FD}" presName="connTx" presStyleLbl="parChTrans1D4" presStyleIdx="1" presStyleCnt="2"/>
      <dgm:spPr/>
    </dgm:pt>
    <dgm:pt modelId="{414BFA6F-589D-48AE-8702-BB919DB0CE7E}" type="pres">
      <dgm:prSet presAssocID="{1DB9ECEB-72B3-4C93-9A85-64A180EE3615}" presName="root2" presStyleCnt="0"/>
      <dgm:spPr/>
    </dgm:pt>
    <dgm:pt modelId="{479472D9-E369-4028-BDD8-55E5C20D4306}" type="pres">
      <dgm:prSet presAssocID="{1DB9ECEB-72B3-4C93-9A85-64A180EE3615}" presName="LevelTwoTextNode" presStyleLbl="node4" presStyleIdx="1" presStyleCnt="2">
        <dgm:presLayoutVars>
          <dgm:chPref val="3"/>
        </dgm:presLayoutVars>
      </dgm:prSet>
      <dgm:spPr/>
    </dgm:pt>
    <dgm:pt modelId="{BA738FCC-E49D-4B67-818B-A02BD5BEC528}" type="pres">
      <dgm:prSet presAssocID="{1DB9ECEB-72B3-4C93-9A85-64A180EE3615}" presName="level3hierChild" presStyleCnt="0"/>
      <dgm:spPr/>
    </dgm:pt>
  </dgm:ptLst>
  <dgm:cxnLst>
    <dgm:cxn modelId="{CDE45F06-AF27-44AE-8EA6-A43C34BF062C}" type="presOf" srcId="{FEB093D2-981C-4160-8A75-B601D1752E3F}" destId="{5315B519-1833-44D3-8843-807ADE4F96F3}" srcOrd="0" destOrd="0" presId="urn:microsoft.com/office/officeart/2005/8/layout/hierarchy2"/>
    <dgm:cxn modelId="{1D7D910A-1521-4507-BD18-56F727960E8D}" type="presOf" srcId="{872BFFAE-536B-40A1-84CB-DCD40EFF3EA5}" destId="{1672173F-FE62-41BD-B96F-27762F8F4BDA}" srcOrd="0" destOrd="0" presId="urn:microsoft.com/office/officeart/2005/8/layout/hierarchy2"/>
    <dgm:cxn modelId="{90BA5D0D-E57F-4C23-98DA-C52A19A7C40E}" srcId="{01526C3F-FEFB-410D-A57C-9317EE62244A}" destId="{10F1CAF5-044C-404D-8755-9457F82BFE09}" srcOrd="2" destOrd="0" parTransId="{BAC5BBBE-2A50-43DF-A9CD-2173D238405E}" sibTransId="{67AB1586-2E28-470C-BBDE-FB0DDE654AE5}"/>
    <dgm:cxn modelId="{F795460D-5602-4478-8E70-3386296D5E78}" type="presOf" srcId="{DD10B0F9-E0A8-4FF8-B467-10A77305F8D8}" destId="{925DC0E7-FA56-49B8-85DC-EE0FDE8F951F}" srcOrd="0" destOrd="0" presId="urn:microsoft.com/office/officeart/2005/8/layout/hierarchy2"/>
    <dgm:cxn modelId="{5D649C1B-E67C-459C-8FA2-37E776218A1D}" srcId="{E5951F88-E71F-42C1-B99F-C898D0E31546}" destId="{10D192E7-B756-445E-8A91-DFE2C310EB23}" srcOrd="1" destOrd="0" parTransId="{FBAAE009-611C-494F-80DC-BB7207DA593B}" sibTransId="{E8523C9A-3E9F-443F-90C4-A358D165ADCD}"/>
    <dgm:cxn modelId="{68DFE625-586B-4B85-88ED-C8F218D251A1}" type="presOf" srcId="{FEB093D2-981C-4160-8A75-B601D1752E3F}" destId="{BF0E2F15-B149-4BB2-9589-FB636AC75270}" srcOrd="1" destOrd="0" presId="urn:microsoft.com/office/officeart/2005/8/layout/hierarchy2"/>
    <dgm:cxn modelId="{59B1522F-6FD0-4291-AA53-74F466877F77}" type="presOf" srcId="{01526C3F-FEFB-410D-A57C-9317EE62244A}" destId="{6C21FBFA-AC35-4844-ACC0-D51B4F7842CB}" srcOrd="0" destOrd="0" presId="urn:microsoft.com/office/officeart/2005/8/layout/hierarchy2"/>
    <dgm:cxn modelId="{45033633-9791-4FF1-92F3-0583002ED310}" type="presOf" srcId="{E5951F88-E71F-42C1-B99F-C898D0E31546}" destId="{5B9D41A2-5457-46B4-9F7A-DE9A96DE7F3D}" srcOrd="0" destOrd="0" presId="urn:microsoft.com/office/officeart/2005/8/layout/hierarchy2"/>
    <dgm:cxn modelId="{5C7A883B-F97E-4974-9564-A16AC22E92B9}" type="presOf" srcId="{9A4C2E2C-4713-481F-A90B-3570228F0733}" destId="{5A20E518-986E-4802-9D4A-496FF22F1226}" srcOrd="0" destOrd="0" presId="urn:microsoft.com/office/officeart/2005/8/layout/hierarchy2"/>
    <dgm:cxn modelId="{4D9BEC63-F9DF-4651-9E42-B716C7C9EE41}" srcId="{D3F32CAD-B272-49A4-9F3E-1AD109AF92BA}" destId="{1DB9ECEB-72B3-4C93-9A85-64A180EE3615}" srcOrd="0" destOrd="0" parTransId="{29C8B3EB-CDEB-4120-BE5D-6240C567E2FD}" sibTransId="{FC7B8CFB-A01E-4AF5-B4F0-51864CA97AB4}"/>
    <dgm:cxn modelId="{669CDF49-7A3A-43F2-AA7A-90F84BD162DE}" type="presOf" srcId="{84AE9ECE-E7C5-4F6F-A2B0-BA8D072E7D8D}" destId="{0D37648B-8059-4B47-95E4-AAB1D9EA98EF}" srcOrd="0" destOrd="0" presId="urn:microsoft.com/office/officeart/2005/8/layout/hierarchy2"/>
    <dgm:cxn modelId="{CA8E404F-44AD-41A9-99CF-4148406DD63C}" type="presOf" srcId="{411E2220-A25F-4A64-90E2-D98CD85A1A14}" destId="{36A43013-EC84-47C1-B027-55C48BDAD677}" srcOrd="0" destOrd="0" presId="urn:microsoft.com/office/officeart/2005/8/layout/hierarchy2"/>
    <dgm:cxn modelId="{9B52AC84-4052-41F4-B6C8-A62C62F2AFD1}" srcId="{E5951F88-E71F-42C1-B99F-C898D0E31546}" destId="{411E2220-A25F-4A64-90E2-D98CD85A1A14}" srcOrd="0" destOrd="0" parTransId="{B4619E95-D506-49B6-B061-CB66025EECC1}" sibTransId="{FFE426DB-FEEA-4A47-9762-FF23121A5B1B}"/>
    <dgm:cxn modelId="{DD6DC685-6BAA-4922-8709-C2290B9C8342}" type="presOf" srcId="{3D3D54BE-E964-4DBE-9EAA-F278B68CE321}" destId="{A10FC12B-B8CE-4619-81B9-B33C8BB27D7D}" srcOrd="1" destOrd="0" presId="urn:microsoft.com/office/officeart/2005/8/layout/hierarchy2"/>
    <dgm:cxn modelId="{FA0F228C-BC13-42B7-966E-6332C47CDF66}" srcId="{10D192E7-B756-445E-8A91-DFE2C310EB23}" destId="{01526C3F-FEFB-410D-A57C-9317EE62244A}" srcOrd="0" destOrd="0" parTransId="{FEB093D2-981C-4160-8A75-B601D1752E3F}" sibTransId="{2C4BC576-0BD6-4915-8324-FBCE3E58D1FB}"/>
    <dgm:cxn modelId="{DF2E6D98-91C3-4845-90CF-7B55F5B8847E}" srcId="{01526C3F-FEFB-410D-A57C-9317EE62244A}" destId="{DD10B0F9-E0A8-4FF8-B467-10A77305F8D8}" srcOrd="1" destOrd="0" parTransId="{7D638750-03FF-418C-8E45-3F225B122A9B}" sibTransId="{2A10D5BD-FB52-4085-AAC6-78253B3E842F}"/>
    <dgm:cxn modelId="{C8DE409B-8C3A-4A6E-88B5-0DF7BA6B4E9C}" srcId="{2E916FF3-83C2-480C-95C6-F4D9C764F83C}" destId="{84AE9ECE-E7C5-4F6F-A2B0-BA8D072E7D8D}" srcOrd="0" destOrd="0" parTransId="{9A4C2E2C-4713-481F-A90B-3570228F0733}" sibTransId="{C8F7BED8-C8D4-487A-A315-D7F063BEAF09}"/>
    <dgm:cxn modelId="{A86A969C-A156-4EB1-B8A0-85702EE34A57}" type="presOf" srcId="{872BFFAE-536B-40A1-84CB-DCD40EFF3EA5}" destId="{6A1FEECB-6520-4DA9-A910-AFC9D94DFB8C}" srcOrd="1" destOrd="0" presId="urn:microsoft.com/office/officeart/2005/8/layout/hierarchy2"/>
    <dgm:cxn modelId="{E519709E-6D3B-47F9-9773-A55F9BE5A2AE}" type="presOf" srcId="{1DB9ECEB-72B3-4C93-9A85-64A180EE3615}" destId="{479472D9-E369-4028-BDD8-55E5C20D4306}" srcOrd="0" destOrd="0" presId="urn:microsoft.com/office/officeart/2005/8/layout/hierarchy2"/>
    <dgm:cxn modelId="{4F0187A6-47A3-4F9B-B3C3-A471B5BE087B}" type="presOf" srcId="{10F1CAF5-044C-404D-8755-9457F82BFE09}" destId="{7706D6F7-9664-48E7-9ABD-57319F1233DE}" srcOrd="0" destOrd="0" presId="urn:microsoft.com/office/officeart/2005/8/layout/hierarchy2"/>
    <dgm:cxn modelId="{5D0398AF-9368-4B40-B3F0-1921915F274D}" type="presOf" srcId="{2E916FF3-83C2-480C-95C6-F4D9C764F83C}" destId="{33E6733F-4751-49CC-9A68-3058A478A945}" srcOrd="0" destOrd="0" presId="urn:microsoft.com/office/officeart/2005/8/layout/hierarchy2"/>
    <dgm:cxn modelId="{EC58B1B3-1177-4208-978D-DE27EAE9B294}" srcId="{01526C3F-FEFB-410D-A57C-9317EE62244A}" destId="{D3F32CAD-B272-49A4-9F3E-1AD109AF92BA}" srcOrd="3" destOrd="0" parTransId="{872BFFAE-536B-40A1-84CB-DCD40EFF3EA5}" sibTransId="{B6406B9F-2607-4682-B448-30A98C0CD8F7}"/>
    <dgm:cxn modelId="{7A07A7B8-6BF8-4707-8993-752B44510E7F}" type="presOf" srcId="{D3F32CAD-B272-49A4-9F3E-1AD109AF92BA}" destId="{32FACC1D-7AC0-4EAC-B071-F1E34F611731}" srcOrd="0" destOrd="0" presId="urn:microsoft.com/office/officeart/2005/8/layout/hierarchy2"/>
    <dgm:cxn modelId="{88DB27CE-66C4-4050-867B-53A4290537D0}" type="presOf" srcId="{7D638750-03FF-418C-8E45-3F225B122A9B}" destId="{B6A60C15-6CE5-4B75-8242-B3D0F64AB3CE}" srcOrd="0" destOrd="0" presId="urn:microsoft.com/office/officeart/2005/8/layout/hierarchy2"/>
    <dgm:cxn modelId="{7DEE9BD4-A481-4231-AFAB-FB19089F7090}" type="presOf" srcId="{7D638750-03FF-418C-8E45-3F225B122A9B}" destId="{B9D2AD73-EEB4-42AC-95EE-B78C9020A2AB}" srcOrd="1" destOrd="0" presId="urn:microsoft.com/office/officeart/2005/8/layout/hierarchy2"/>
    <dgm:cxn modelId="{21A5C1E0-D709-456C-A70C-5DDEEC824B2B}" type="presOf" srcId="{29C8B3EB-CDEB-4120-BE5D-6240C567E2FD}" destId="{6C1F37BF-1890-45C3-8A96-5623A1FE0BC4}" srcOrd="1" destOrd="0" presId="urn:microsoft.com/office/officeart/2005/8/layout/hierarchy2"/>
    <dgm:cxn modelId="{D9A601E2-1AD7-4B3B-9BD8-080131F68BF4}" type="presOf" srcId="{BAC5BBBE-2A50-43DF-A9CD-2173D238405E}" destId="{C3BE88D5-7C62-4F9D-82EF-2F9CF29A0097}" srcOrd="1" destOrd="0" presId="urn:microsoft.com/office/officeart/2005/8/layout/hierarchy2"/>
    <dgm:cxn modelId="{B6D117E8-1778-4446-A674-BBFCE91FCD84}" type="presOf" srcId="{10D192E7-B756-445E-8A91-DFE2C310EB23}" destId="{E43928C3-734A-488F-AC3C-73F64D42B84D}" srcOrd="0" destOrd="0" presId="urn:microsoft.com/office/officeart/2005/8/layout/hierarchy2"/>
    <dgm:cxn modelId="{91A329E9-10A8-42C7-95D6-71BCF427F1CB}" type="presOf" srcId="{29C8B3EB-CDEB-4120-BE5D-6240C567E2FD}" destId="{3EC1DA5A-BAD3-4E98-B11E-7EBDAD67B663}" srcOrd="0" destOrd="0" presId="urn:microsoft.com/office/officeart/2005/8/layout/hierarchy2"/>
    <dgm:cxn modelId="{B2527DED-8934-4064-B427-3176BAC3902F}" type="presOf" srcId="{3D3D54BE-E964-4DBE-9EAA-F278B68CE321}" destId="{9D5D32D0-745D-4D3E-A00B-A44FCF6E17FF}" srcOrd="0" destOrd="0" presId="urn:microsoft.com/office/officeart/2005/8/layout/hierarchy2"/>
    <dgm:cxn modelId="{3372E4EE-B76E-43D5-97AE-901AFA8733A7}" type="presOf" srcId="{BAC5BBBE-2A50-43DF-A9CD-2173D238405E}" destId="{CDE2FC23-574D-476E-A7A2-8DD4594E679F}" srcOrd="0" destOrd="0" presId="urn:microsoft.com/office/officeart/2005/8/layout/hierarchy2"/>
    <dgm:cxn modelId="{3722EDEF-3995-4B7D-BE3C-60020AD9F844}" srcId="{01526C3F-FEFB-410D-A57C-9317EE62244A}" destId="{2E916FF3-83C2-480C-95C6-F4D9C764F83C}" srcOrd="0" destOrd="0" parTransId="{3D3D54BE-E964-4DBE-9EAA-F278B68CE321}" sibTransId="{63EAAB50-3960-41BC-BDD7-A7838E3CAA16}"/>
    <dgm:cxn modelId="{2248DFF2-9A95-4A2D-A4E0-0D083682A3A8}" type="presOf" srcId="{9A4C2E2C-4713-481F-A90B-3570228F0733}" destId="{5F8D5374-CCB6-4CF1-B481-387DA8C29A61}" srcOrd="1" destOrd="0" presId="urn:microsoft.com/office/officeart/2005/8/layout/hierarchy2"/>
    <dgm:cxn modelId="{DC76510B-0349-407A-9389-0EDE7853ABED}" type="presParOf" srcId="{5B9D41A2-5457-46B4-9F7A-DE9A96DE7F3D}" destId="{BC4268E7-4596-4D99-9EFA-058EBE63E91F}" srcOrd="0" destOrd="0" presId="urn:microsoft.com/office/officeart/2005/8/layout/hierarchy2"/>
    <dgm:cxn modelId="{531C9B98-26C2-4ECA-8AE1-60D6D234662A}" type="presParOf" srcId="{BC4268E7-4596-4D99-9EFA-058EBE63E91F}" destId="{36A43013-EC84-47C1-B027-55C48BDAD677}" srcOrd="0" destOrd="0" presId="urn:microsoft.com/office/officeart/2005/8/layout/hierarchy2"/>
    <dgm:cxn modelId="{403EF7BF-6A2A-4F32-BC2B-E3C89E770143}" type="presParOf" srcId="{BC4268E7-4596-4D99-9EFA-058EBE63E91F}" destId="{4CA9DF95-B2C9-4B2D-B91C-5D0364AC3CBB}" srcOrd="1" destOrd="0" presId="urn:microsoft.com/office/officeart/2005/8/layout/hierarchy2"/>
    <dgm:cxn modelId="{540289B7-EA6E-4040-9566-AB70E4D013A0}" type="presParOf" srcId="{5B9D41A2-5457-46B4-9F7A-DE9A96DE7F3D}" destId="{7C529762-7590-4800-A8AB-8C8D59A7C99B}" srcOrd="1" destOrd="0" presId="urn:microsoft.com/office/officeart/2005/8/layout/hierarchy2"/>
    <dgm:cxn modelId="{AAC19287-B235-41BF-8254-A2FBB7B0322C}" type="presParOf" srcId="{7C529762-7590-4800-A8AB-8C8D59A7C99B}" destId="{E43928C3-734A-488F-AC3C-73F64D42B84D}" srcOrd="0" destOrd="0" presId="urn:microsoft.com/office/officeart/2005/8/layout/hierarchy2"/>
    <dgm:cxn modelId="{A9472FAF-FBD9-4A14-88CA-D5E36BD8B494}" type="presParOf" srcId="{7C529762-7590-4800-A8AB-8C8D59A7C99B}" destId="{E26BCFB2-FF18-4832-9783-DB774900F0DD}" srcOrd="1" destOrd="0" presId="urn:microsoft.com/office/officeart/2005/8/layout/hierarchy2"/>
    <dgm:cxn modelId="{F8365E82-B28E-47D4-93D6-4EB297846A6E}" type="presParOf" srcId="{E26BCFB2-FF18-4832-9783-DB774900F0DD}" destId="{5315B519-1833-44D3-8843-807ADE4F96F3}" srcOrd="0" destOrd="0" presId="urn:microsoft.com/office/officeart/2005/8/layout/hierarchy2"/>
    <dgm:cxn modelId="{BB7D8F3A-7E45-426C-ABAF-6D4D3C9342DF}" type="presParOf" srcId="{5315B519-1833-44D3-8843-807ADE4F96F3}" destId="{BF0E2F15-B149-4BB2-9589-FB636AC75270}" srcOrd="0" destOrd="0" presId="urn:microsoft.com/office/officeart/2005/8/layout/hierarchy2"/>
    <dgm:cxn modelId="{23EAB94B-246B-4B14-B5CA-6E0304B67A8F}" type="presParOf" srcId="{E26BCFB2-FF18-4832-9783-DB774900F0DD}" destId="{8220B764-96BC-4A5B-925E-224475FA9ACF}" srcOrd="1" destOrd="0" presId="urn:microsoft.com/office/officeart/2005/8/layout/hierarchy2"/>
    <dgm:cxn modelId="{0B43CC82-1316-47D6-99EC-B30C3FE35A67}" type="presParOf" srcId="{8220B764-96BC-4A5B-925E-224475FA9ACF}" destId="{6C21FBFA-AC35-4844-ACC0-D51B4F7842CB}" srcOrd="0" destOrd="0" presId="urn:microsoft.com/office/officeart/2005/8/layout/hierarchy2"/>
    <dgm:cxn modelId="{1413C2D6-F3D2-4FCC-B6AD-9E6CDA244798}" type="presParOf" srcId="{8220B764-96BC-4A5B-925E-224475FA9ACF}" destId="{263E524F-5701-44DF-B228-BBE17FA92620}" srcOrd="1" destOrd="0" presId="urn:microsoft.com/office/officeart/2005/8/layout/hierarchy2"/>
    <dgm:cxn modelId="{93D84203-A09F-4CBF-8BF9-C0EE16098A1E}" type="presParOf" srcId="{263E524F-5701-44DF-B228-BBE17FA92620}" destId="{9D5D32D0-745D-4D3E-A00B-A44FCF6E17FF}" srcOrd="0" destOrd="0" presId="urn:microsoft.com/office/officeart/2005/8/layout/hierarchy2"/>
    <dgm:cxn modelId="{900711F6-8832-49F7-9FE4-123B1D617071}" type="presParOf" srcId="{9D5D32D0-745D-4D3E-A00B-A44FCF6E17FF}" destId="{A10FC12B-B8CE-4619-81B9-B33C8BB27D7D}" srcOrd="0" destOrd="0" presId="urn:microsoft.com/office/officeart/2005/8/layout/hierarchy2"/>
    <dgm:cxn modelId="{827C1F2C-E27C-4661-8E8E-D9C860DCB4FB}" type="presParOf" srcId="{263E524F-5701-44DF-B228-BBE17FA92620}" destId="{2D2C4F75-5219-4BF6-B331-1D8EBA00FF47}" srcOrd="1" destOrd="0" presId="urn:microsoft.com/office/officeart/2005/8/layout/hierarchy2"/>
    <dgm:cxn modelId="{34FE7AFF-F5F3-4A82-A26F-2E1E8A456A88}" type="presParOf" srcId="{2D2C4F75-5219-4BF6-B331-1D8EBA00FF47}" destId="{33E6733F-4751-49CC-9A68-3058A478A945}" srcOrd="0" destOrd="0" presId="urn:microsoft.com/office/officeart/2005/8/layout/hierarchy2"/>
    <dgm:cxn modelId="{434F2ED9-2127-4328-80A1-FE6C6943AE6C}" type="presParOf" srcId="{2D2C4F75-5219-4BF6-B331-1D8EBA00FF47}" destId="{D208E473-3D6D-4D11-BA61-FFC0D70B184E}" srcOrd="1" destOrd="0" presId="urn:microsoft.com/office/officeart/2005/8/layout/hierarchy2"/>
    <dgm:cxn modelId="{E65AE610-6C65-4319-A8F8-7F0575977C57}" type="presParOf" srcId="{D208E473-3D6D-4D11-BA61-FFC0D70B184E}" destId="{5A20E518-986E-4802-9D4A-496FF22F1226}" srcOrd="0" destOrd="0" presId="urn:microsoft.com/office/officeart/2005/8/layout/hierarchy2"/>
    <dgm:cxn modelId="{61E5CE85-D876-42F0-9406-8CC2EF064161}" type="presParOf" srcId="{5A20E518-986E-4802-9D4A-496FF22F1226}" destId="{5F8D5374-CCB6-4CF1-B481-387DA8C29A61}" srcOrd="0" destOrd="0" presId="urn:microsoft.com/office/officeart/2005/8/layout/hierarchy2"/>
    <dgm:cxn modelId="{B3950CDB-C312-455E-98FF-ECFA651BBDE4}" type="presParOf" srcId="{D208E473-3D6D-4D11-BA61-FFC0D70B184E}" destId="{7FB518D5-7BF0-4B67-9A54-452F17A4CBF8}" srcOrd="1" destOrd="0" presId="urn:microsoft.com/office/officeart/2005/8/layout/hierarchy2"/>
    <dgm:cxn modelId="{520FF454-6507-44D7-8E94-120C991D3A59}" type="presParOf" srcId="{7FB518D5-7BF0-4B67-9A54-452F17A4CBF8}" destId="{0D37648B-8059-4B47-95E4-AAB1D9EA98EF}" srcOrd="0" destOrd="0" presId="urn:microsoft.com/office/officeart/2005/8/layout/hierarchy2"/>
    <dgm:cxn modelId="{BECBF788-C0F5-4907-9896-14DFE334BD98}" type="presParOf" srcId="{7FB518D5-7BF0-4B67-9A54-452F17A4CBF8}" destId="{F25372F8-C056-4611-990D-92A1D0552B9A}" srcOrd="1" destOrd="0" presId="urn:microsoft.com/office/officeart/2005/8/layout/hierarchy2"/>
    <dgm:cxn modelId="{62F53D3E-AE52-48B0-B9C0-FFA15DD394FE}" type="presParOf" srcId="{263E524F-5701-44DF-B228-BBE17FA92620}" destId="{B6A60C15-6CE5-4B75-8242-B3D0F64AB3CE}" srcOrd="2" destOrd="0" presId="urn:microsoft.com/office/officeart/2005/8/layout/hierarchy2"/>
    <dgm:cxn modelId="{DE93934C-E858-441F-9F2C-A151987AEFD0}" type="presParOf" srcId="{B6A60C15-6CE5-4B75-8242-B3D0F64AB3CE}" destId="{B9D2AD73-EEB4-42AC-95EE-B78C9020A2AB}" srcOrd="0" destOrd="0" presId="urn:microsoft.com/office/officeart/2005/8/layout/hierarchy2"/>
    <dgm:cxn modelId="{E46E23FB-41DB-40A1-A646-75CA231A6B48}" type="presParOf" srcId="{263E524F-5701-44DF-B228-BBE17FA92620}" destId="{976B4A97-6ABE-4A30-9A8C-DC88244BBFBE}" srcOrd="3" destOrd="0" presId="urn:microsoft.com/office/officeart/2005/8/layout/hierarchy2"/>
    <dgm:cxn modelId="{7071D5F7-E4D6-403D-A971-CF7111EAFB01}" type="presParOf" srcId="{976B4A97-6ABE-4A30-9A8C-DC88244BBFBE}" destId="{925DC0E7-FA56-49B8-85DC-EE0FDE8F951F}" srcOrd="0" destOrd="0" presId="urn:microsoft.com/office/officeart/2005/8/layout/hierarchy2"/>
    <dgm:cxn modelId="{E53BF0BA-C363-4AC9-B42D-010BBB2A29BC}" type="presParOf" srcId="{976B4A97-6ABE-4A30-9A8C-DC88244BBFBE}" destId="{BF55E90E-CD5B-4720-AB4B-343CB28427F5}" srcOrd="1" destOrd="0" presId="urn:microsoft.com/office/officeart/2005/8/layout/hierarchy2"/>
    <dgm:cxn modelId="{C9499E3D-6E99-4D86-8D97-73165B137F22}" type="presParOf" srcId="{263E524F-5701-44DF-B228-BBE17FA92620}" destId="{CDE2FC23-574D-476E-A7A2-8DD4594E679F}" srcOrd="4" destOrd="0" presId="urn:microsoft.com/office/officeart/2005/8/layout/hierarchy2"/>
    <dgm:cxn modelId="{D1AF3618-F58D-4218-8561-E52B51CF6A8D}" type="presParOf" srcId="{CDE2FC23-574D-476E-A7A2-8DD4594E679F}" destId="{C3BE88D5-7C62-4F9D-82EF-2F9CF29A0097}" srcOrd="0" destOrd="0" presId="urn:microsoft.com/office/officeart/2005/8/layout/hierarchy2"/>
    <dgm:cxn modelId="{5F93DE02-9F37-4805-AB6A-641C5EEDBE8E}" type="presParOf" srcId="{263E524F-5701-44DF-B228-BBE17FA92620}" destId="{8326E739-8363-4F65-B1BB-2E575B002F06}" srcOrd="5" destOrd="0" presId="urn:microsoft.com/office/officeart/2005/8/layout/hierarchy2"/>
    <dgm:cxn modelId="{061418D3-2E9C-4DC6-9296-ACA63F42A263}" type="presParOf" srcId="{8326E739-8363-4F65-B1BB-2E575B002F06}" destId="{7706D6F7-9664-48E7-9ABD-57319F1233DE}" srcOrd="0" destOrd="0" presId="urn:microsoft.com/office/officeart/2005/8/layout/hierarchy2"/>
    <dgm:cxn modelId="{BA35AE79-0910-4A1D-93CE-84E9E04557D3}" type="presParOf" srcId="{8326E739-8363-4F65-B1BB-2E575B002F06}" destId="{51B0784A-B871-44D2-86C5-3B4025C39A9D}" srcOrd="1" destOrd="0" presId="urn:microsoft.com/office/officeart/2005/8/layout/hierarchy2"/>
    <dgm:cxn modelId="{523EDA1A-DA32-417B-9C0A-A2F87F2DA3E5}" type="presParOf" srcId="{263E524F-5701-44DF-B228-BBE17FA92620}" destId="{1672173F-FE62-41BD-B96F-27762F8F4BDA}" srcOrd="6" destOrd="0" presId="urn:microsoft.com/office/officeart/2005/8/layout/hierarchy2"/>
    <dgm:cxn modelId="{6FF09351-2DB3-4A73-A4A4-9E2E66CEA46D}" type="presParOf" srcId="{1672173F-FE62-41BD-B96F-27762F8F4BDA}" destId="{6A1FEECB-6520-4DA9-A910-AFC9D94DFB8C}" srcOrd="0" destOrd="0" presId="urn:microsoft.com/office/officeart/2005/8/layout/hierarchy2"/>
    <dgm:cxn modelId="{C4D776C7-D39C-4435-9B88-0C19EB68AA6F}" type="presParOf" srcId="{263E524F-5701-44DF-B228-BBE17FA92620}" destId="{51397290-A9E4-4897-95C8-F6264912D416}" srcOrd="7" destOrd="0" presId="urn:microsoft.com/office/officeart/2005/8/layout/hierarchy2"/>
    <dgm:cxn modelId="{BA7E828F-F7AB-4DA1-83D4-596A9EB1142E}" type="presParOf" srcId="{51397290-A9E4-4897-95C8-F6264912D416}" destId="{32FACC1D-7AC0-4EAC-B071-F1E34F611731}" srcOrd="0" destOrd="0" presId="urn:microsoft.com/office/officeart/2005/8/layout/hierarchy2"/>
    <dgm:cxn modelId="{96F11777-547B-46B4-9F2A-3ADC54046ED8}" type="presParOf" srcId="{51397290-A9E4-4897-95C8-F6264912D416}" destId="{E406793A-1BCD-4E85-B230-1435C280B2FB}" srcOrd="1" destOrd="0" presId="urn:microsoft.com/office/officeart/2005/8/layout/hierarchy2"/>
    <dgm:cxn modelId="{5BAD64AF-8AB1-42E3-9D79-8479D7DF2BEF}" type="presParOf" srcId="{E406793A-1BCD-4E85-B230-1435C280B2FB}" destId="{3EC1DA5A-BAD3-4E98-B11E-7EBDAD67B663}" srcOrd="0" destOrd="0" presId="urn:microsoft.com/office/officeart/2005/8/layout/hierarchy2"/>
    <dgm:cxn modelId="{630FF8FA-77F0-43F7-BB43-8C49405A8D37}" type="presParOf" srcId="{3EC1DA5A-BAD3-4E98-B11E-7EBDAD67B663}" destId="{6C1F37BF-1890-45C3-8A96-5623A1FE0BC4}" srcOrd="0" destOrd="0" presId="urn:microsoft.com/office/officeart/2005/8/layout/hierarchy2"/>
    <dgm:cxn modelId="{5ADEFEE8-AF48-48A9-8899-14946D058858}" type="presParOf" srcId="{E406793A-1BCD-4E85-B230-1435C280B2FB}" destId="{414BFA6F-589D-48AE-8702-BB919DB0CE7E}" srcOrd="1" destOrd="0" presId="urn:microsoft.com/office/officeart/2005/8/layout/hierarchy2"/>
    <dgm:cxn modelId="{79F5A36E-2E37-4794-9C68-83568AB8626A}" type="presParOf" srcId="{414BFA6F-589D-48AE-8702-BB919DB0CE7E}" destId="{479472D9-E369-4028-BDD8-55E5C20D4306}" srcOrd="0" destOrd="0" presId="urn:microsoft.com/office/officeart/2005/8/layout/hierarchy2"/>
    <dgm:cxn modelId="{1B097C2E-9B4C-43EC-8808-22D53540CFC3}" type="presParOf" srcId="{414BFA6F-589D-48AE-8702-BB919DB0CE7E}" destId="{BA738FCC-E49D-4B67-818B-A02BD5BEC52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CC96F-5BFA-46E6-B43B-EE4B575CA395}">
      <dsp:nvSpPr>
        <dsp:cNvPr id="0" name=""/>
        <dsp:cNvSpPr/>
      </dsp:nvSpPr>
      <dsp:spPr>
        <a:xfrm>
          <a:off x="5335382" y="30016"/>
          <a:ext cx="995519" cy="99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sv-SE" sz="1800" kern="1200" dirty="0">
              <a:latin typeface="Tw Cen MT Condensed" panose="020B0606020104020203"/>
            </a:rPr>
            <a:t>Ledning &amp; stimulans</a:t>
          </a:r>
          <a:endParaRPr lang="sv-SE" sz="1800" kern="1200" dirty="0"/>
        </a:p>
      </dsp:txBody>
      <dsp:txXfrm>
        <a:off x="5335382" y="30016"/>
        <a:ext cx="995519" cy="995519"/>
      </dsp:txXfrm>
    </dsp:sp>
    <dsp:sp modelId="{288EEAD0-B982-46AA-BC84-991B3A6E0067}">
      <dsp:nvSpPr>
        <dsp:cNvPr id="0" name=""/>
        <dsp:cNvSpPr/>
      </dsp:nvSpPr>
      <dsp:spPr>
        <a:xfrm>
          <a:off x="2994441" y="1322"/>
          <a:ext cx="3731379" cy="3731379"/>
        </a:xfrm>
        <a:prstGeom prst="circularArrow">
          <a:avLst>
            <a:gd name="adj1" fmla="val 5203"/>
            <a:gd name="adj2" fmla="val 336086"/>
            <a:gd name="adj3" fmla="val 21292536"/>
            <a:gd name="adj4" fmla="val 19766857"/>
            <a:gd name="adj5" fmla="val 60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DE32DE-C86C-43A7-BA69-0D0152F9B5B1}">
      <dsp:nvSpPr>
        <dsp:cNvPr id="0" name=""/>
        <dsp:cNvSpPr/>
      </dsp:nvSpPr>
      <dsp:spPr>
        <a:xfrm>
          <a:off x="5936736" y="1880794"/>
          <a:ext cx="995519" cy="99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sv-SE" sz="1800" kern="1200" dirty="0">
              <a:latin typeface="Tw Cen MT Condensed" panose="020B0606020104020203"/>
            </a:rPr>
            <a:t>Extra anpassningar</a:t>
          </a:r>
          <a:endParaRPr lang="sv-SE" sz="1800" kern="1200" dirty="0"/>
        </a:p>
      </dsp:txBody>
      <dsp:txXfrm>
        <a:off x="5936736" y="1880794"/>
        <a:ext cx="995519" cy="995519"/>
      </dsp:txXfrm>
    </dsp:sp>
    <dsp:sp modelId="{8930CACE-8253-4AF0-9D65-15C1504DA4AF}">
      <dsp:nvSpPr>
        <dsp:cNvPr id="0" name=""/>
        <dsp:cNvSpPr/>
      </dsp:nvSpPr>
      <dsp:spPr>
        <a:xfrm>
          <a:off x="2994441" y="1322"/>
          <a:ext cx="3731379" cy="3731379"/>
        </a:xfrm>
        <a:prstGeom prst="circularArrow">
          <a:avLst>
            <a:gd name="adj1" fmla="val 5203"/>
            <a:gd name="adj2" fmla="val 336086"/>
            <a:gd name="adj3" fmla="val 4013966"/>
            <a:gd name="adj4" fmla="val 2254104"/>
            <a:gd name="adj5" fmla="val 60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BFAA8B-2B27-47EE-A74A-1ADA367C6B8C}">
      <dsp:nvSpPr>
        <dsp:cNvPr id="0" name=""/>
        <dsp:cNvSpPr/>
      </dsp:nvSpPr>
      <dsp:spPr>
        <a:xfrm>
          <a:off x="4362371" y="3024638"/>
          <a:ext cx="995519" cy="99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sv-SE" sz="1800" kern="1200" dirty="0">
              <a:latin typeface="Tw Cen MT Condensed" panose="020B0606020104020203"/>
            </a:rPr>
            <a:t>Särskilt stöd</a:t>
          </a:r>
          <a:endParaRPr lang="sv-SE" sz="1800" kern="1200" dirty="0"/>
        </a:p>
      </dsp:txBody>
      <dsp:txXfrm>
        <a:off x="4362371" y="3024638"/>
        <a:ext cx="995519" cy="995519"/>
      </dsp:txXfrm>
    </dsp:sp>
    <dsp:sp modelId="{CD24D518-5E4D-4189-A558-95CB0552CC0B}">
      <dsp:nvSpPr>
        <dsp:cNvPr id="0" name=""/>
        <dsp:cNvSpPr/>
      </dsp:nvSpPr>
      <dsp:spPr>
        <a:xfrm>
          <a:off x="2994441" y="1322"/>
          <a:ext cx="3731379" cy="3731379"/>
        </a:xfrm>
        <a:prstGeom prst="circularArrow">
          <a:avLst>
            <a:gd name="adj1" fmla="val 5203"/>
            <a:gd name="adj2" fmla="val 336086"/>
            <a:gd name="adj3" fmla="val 8209809"/>
            <a:gd name="adj4" fmla="val 6449947"/>
            <a:gd name="adj5" fmla="val 60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8081E4-1BE4-45CD-8FBC-0C37E8FD694E}">
      <dsp:nvSpPr>
        <dsp:cNvPr id="0" name=""/>
        <dsp:cNvSpPr/>
      </dsp:nvSpPr>
      <dsp:spPr>
        <a:xfrm>
          <a:off x="2788005" y="1880794"/>
          <a:ext cx="995519" cy="99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sv-SE" sz="1800" kern="1200" dirty="0">
              <a:latin typeface="Tw Cen MT Condensed" panose="020B0606020104020203"/>
            </a:rPr>
            <a:t>Samverkan med EHT</a:t>
          </a:r>
          <a:endParaRPr lang="sv-SE" sz="1800" kern="1200" dirty="0"/>
        </a:p>
      </dsp:txBody>
      <dsp:txXfrm>
        <a:off x="2788005" y="1880794"/>
        <a:ext cx="995519" cy="995519"/>
      </dsp:txXfrm>
    </dsp:sp>
    <dsp:sp modelId="{FA04D5D2-B444-4863-99E3-35D3A920A734}">
      <dsp:nvSpPr>
        <dsp:cNvPr id="0" name=""/>
        <dsp:cNvSpPr/>
      </dsp:nvSpPr>
      <dsp:spPr>
        <a:xfrm>
          <a:off x="2994441" y="1322"/>
          <a:ext cx="3731379" cy="3731379"/>
        </a:xfrm>
        <a:prstGeom prst="circularArrow">
          <a:avLst>
            <a:gd name="adj1" fmla="val 5203"/>
            <a:gd name="adj2" fmla="val 336086"/>
            <a:gd name="adj3" fmla="val 12297056"/>
            <a:gd name="adj4" fmla="val 10771378"/>
            <a:gd name="adj5" fmla="val 60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8721A9-CC7C-483C-AE22-EDE87B4D207C}">
      <dsp:nvSpPr>
        <dsp:cNvPr id="0" name=""/>
        <dsp:cNvSpPr/>
      </dsp:nvSpPr>
      <dsp:spPr>
        <a:xfrm>
          <a:off x="3389359" y="30016"/>
          <a:ext cx="995519" cy="99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sv-SE" sz="1800" kern="1200" dirty="0">
              <a:latin typeface="Tw Cen MT Condensed" panose="020B0606020104020203"/>
            </a:rPr>
            <a:t>Utredning om särskilt stöd</a:t>
          </a:r>
          <a:endParaRPr lang="sv-SE" sz="1800" kern="1200" dirty="0"/>
        </a:p>
      </dsp:txBody>
      <dsp:txXfrm>
        <a:off x="3389359" y="30016"/>
        <a:ext cx="995519" cy="995519"/>
      </dsp:txXfrm>
    </dsp:sp>
    <dsp:sp modelId="{9D74A570-00FF-47EC-BB83-C442769BE68F}">
      <dsp:nvSpPr>
        <dsp:cNvPr id="0" name=""/>
        <dsp:cNvSpPr/>
      </dsp:nvSpPr>
      <dsp:spPr>
        <a:xfrm>
          <a:off x="2994441" y="1322"/>
          <a:ext cx="3731379" cy="3731379"/>
        </a:xfrm>
        <a:prstGeom prst="circularArrow">
          <a:avLst>
            <a:gd name="adj1" fmla="val 5203"/>
            <a:gd name="adj2" fmla="val 336086"/>
            <a:gd name="adj3" fmla="val 16864957"/>
            <a:gd name="adj4" fmla="val 15198956"/>
            <a:gd name="adj5" fmla="val 60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ED470-340B-4D4A-BEBD-0CD18C4B1889}">
      <dsp:nvSpPr>
        <dsp:cNvPr id="0" name=""/>
        <dsp:cNvSpPr/>
      </dsp:nvSpPr>
      <dsp:spPr>
        <a:xfrm>
          <a:off x="2111904" y="0"/>
          <a:ext cx="2111904" cy="1823508"/>
        </a:xfrm>
        <a:prstGeom prst="trapezoid">
          <a:avLst>
            <a:gd name="adj" fmla="val 57908"/>
          </a:avLst>
        </a:prstGeom>
        <a:gradFill rotWithShape="0">
          <a:gsLst>
            <a:gs pos="0">
              <a:schemeClr val="lt1">
                <a:hueOff val="0"/>
                <a:satOff val="0"/>
                <a:lumOff val="0"/>
                <a:alphaOff val="0"/>
                <a:tint val="83000"/>
                <a:satMod val="100000"/>
                <a:lumMod val="100000"/>
              </a:schemeClr>
            </a:gs>
            <a:gs pos="100000">
              <a:schemeClr val="l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2266950" rtl="0">
            <a:lnSpc>
              <a:spcPct val="90000"/>
            </a:lnSpc>
            <a:spcBef>
              <a:spcPct val="0"/>
            </a:spcBef>
            <a:spcAft>
              <a:spcPct val="35000"/>
            </a:spcAft>
            <a:buNone/>
          </a:pPr>
          <a:r>
            <a:rPr lang="sv-SE" sz="5100" kern="1200" dirty="0">
              <a:latin typeface="Tw Cen MT Condensed" panose="020B0606020104020203"/>
            </a:rPr>
            <a:t>Särskilt stöd</a:t>
          </a:r>
          <a:endParaRPr lang="sv-SE" sz="5100" kern="1200" dirty="0"/>
        </a:p>
      </dsp:txBody>
      <dsp:txXfrm>
        <a:off x="2111904" y="0"/>
        <a:ext cx="2111904" cy="1823508"/>
      </dsp:txXfrm>
    </dsp:sp>
    <dsp:sp modelId="{EAF2C36D-882C-43FC-AF77-C20C4B45D986}">
      <dsp:nvSpPr>
        <dsp:cNvPr id="0" name=""/>
        <dsp:cNvSpPr/>
      </dsp:nvSpPr>
      <dsp:spPr>
        <a:xfrm>
          <a:off x="1055952" y="1823508"/>
          <a:ext cx="4223808" cy="1823508"/>
        </a:xfrm>
        <a:prstGeom prst="trapezoid">
          <a:avLst>
            <a:gd name="adj" fmla="val 57908"/>
          </a:avLst>
        </a:prstGeom>
        <a:gradFill rotWithShape="0">
          <a:gsLst>
            <a:gs pos="0">
              <a:schemeClr val="lt1">
                <a:hueOff val="0"/>
                <a:satOff val="0"/>
                <a:lumOff val="0"/>
                <a:alphaOff val="0"/>
                <a:tint val="83000"/>
                <a:satMod val="100000"/>
                <a:lumMod val="100000"/>
              </a:schemeClr>
            </a:gs>
            <a:gs pos="100000">
              <a:schemeClr val="l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2266950" rtl="0">
            <a:lnSpc>
              <a:spcPct val="90000"/>
            </a:lnSpc>
            <a:spcBef>
              <a:spcPct val="0"/>
            </a:spcBef>
            <a:spcAft>
              <a:spcPct val="35000"/>
            </a:spcAft>
            <a:buNone/>
          </a:pPr>
          <a:r>
            <a:rPr lang="sv-SE" sz="5100" kern="1200" dirty="0">
              <a:latin typeface="Tw Cen MT Condensed" panose="020B0606020104020203"/>
            </a:rPr>
            <a:t>Extra anpassningar</a:t>
          </a:r>
          <a:endParaRPr lang="sv-SE" sz="5100" kern="1200" dirty="0"/>
        </a:p>
      </dsp:txBody>
      <dsp:txXfrm>
        <a:off x="1795118" y="1823508"/>
        <a:ext cx="2745475" cy="1823508"/>
      </dsp:txXfrm>
    </dsp:sp>
    <dsp:sp modelId="{C0DE5198-EB1D-4DB2-861A-42E987FC6E56}">
      <dsp:nvSpPr>
        <dsp:cNvPr id="0" name=""/>
        <dsp:cNvSpPr/>
      </dsp:nvSpPr>
      <dsp:spPr>
        <a:xfrm>
          <a:off x="0" y="3647016"/>
          <a:ext cx="6335712" cy="1823508"/>
        </a:xfrm>
        <a:prstGeom prst="trapezoid">
          <a:avLst>
            <a:gd name="adj" fmla="val 57908"/>
          </a:avLst>
        </a:prstGeom>
        <a:gradFill rotWithShape="0">
          <a:gsLst>
            <a:gs pos="0">
              <a:schemeClr val="lt1">
                <a:hueOff val="0"/>
                <a:satOff val="0"/>
                <a:lumOff val="0"/>
                <a:alphaOff val="0"/>
                <a:tint val="83000"/>
                <a:satMod val="100000"/>
                <a:lumMod val="100000"/>
              </a:schemeClr>
            </a:gs>
            <a:gs pos="100000">
              <a:schemeClr val="l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2266950" rtl="0">
            <a:lnSpc>
              <a:spcPct val="90000"/>
            </a:lnSpc>
            <a:spcBef>
              <a:spcPct val="0"/>
            </a:spcBef>
            <a:spcAft>
              <a:spcPct val="35000"/>
            </a:spcAft>
            <a:buNone/>
          </a:pPr>
          <a:r>
            <a:rPr lang="sv-SE" sz="5100" kern="1200" dirty="0">
              <a:latin typeface="Tw Cen MT Condensed" panose="020B0606020104020203"/>
            </a:rPr>
            <a:t>Ledning &amp; stimulans</a:t>
          </a:r>
          <a:endParaRPr lang="sv-SE" sz="5100" kern="1200" dirty="0"/>
        </a:p>
      </dsp:txBody>
      <dsp:txXfrm>
        <a:off x="1108749" y="3647016"/>
        <a:ext cx="4118213" cy="18235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43013-EC84-47C1-B027-55C48BDAD677}">
      <dsp:nvSpPr>
        <dsp:cNvPr id="0" name=""/>
        <dsp:cNvSpPr/>
      </dsp:nvSpPr>
      <dsp:spPr>
        <a:xfrm>
          <a:off x="161713" y="520518"/>
          <a:ext cx="1807083" cy="903541"/>
        </a:xfrm>
        <a:prstGeom prst="roundRect">
          <a:avLst>
            <a:gd name="adj" fmla="val 10000"/>
          </a:avLst>
        </a:prstGeom>
        <a:gradFill rotWithShape="0">
          <a:gsLst>
            <a:gs pos="0">
              <a:schemeClr val="lt1">
                <a:hueOff val="0"/>
                <a:satOff val="0"/>
                <a:lumOff val="0"/>
                <a:alphaOff val="0"/>
                <a:tint val="83000"/>
                <a:satMod val="100000"/>
                <a:lumMod val="100000"/>
              </a:schemeClr>
            </a:gs>
            <a:gs pos="100000">
              <a:schemeClr val="l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sv-SE" sz="2200" kern="1200" dirty="0">
              <a:latin typeface="Tw Cen MT Condensed" panose="020B0606020104020203"/>
            </a:rPr>
            <a:t>Oro/behov </a:t>
          </a:r>
        </a:p>
      </dsp:txBody>
      <dsp:txXfrm>
        <a:off x="188177" y="546982"/>
        <a:ext cx="1754155" cy="850613"/>
      </dsp:txXfrm>
    </dsp:sp>
    <dsp:sp modelId="{E43928C3-734A-488F-AC3C-73F64D42B84D}">
      <dsp:nvSpPr>
        <dsp:cNvPr id="0" name=""/>
        <dsp:cNvSpPr/>
      </dsp:nvSpPr>
      <dsp:spPr>
        <a:xfrm>
          <a:off x="161713" y="1559591"/>
          <a:ext cx="1807083" cy="903541"/>
        </a:xfrm>
        <a:prstGeom prst="roundRect">
          <a:avLst>
            <a:gd name="adj" fmla="val 10000"/>
          </a:avLst>
        </a:prstGeom>
        <a:gradFill rotWithShape="0">
          <a:gsLst>
            <a:gs pos="0">
              <a:schemeClr val="lt1">
                <a:hueOff val="0"/>
                <a:satOff val="0"/>
                <a:lumOff val="0"/>
                <a:alphaOff val="0"/>
                <a:tint val="83000"/>
                <a:satMod val="100000"/>
                <a:lumMod val="100000"/>
              </a:schemeClr>
            </a:gs>
            <a:gs pos="100000">
              <a:schemeClr val="l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sv-SE" sz="2200" kern="1200" dirty="0">
              <a:latin typeface="Tw Cen MT Condensed" panose="020B0606020104020203"/>
            </a:rPr>
            <a:t>Elevstödsprocess</a:t>
          </a:r>
        </a:p>
      </dsp:txBody>
      <dsp:txXfrm>
        <a:off x="188177" y="1586055"/>
        <a:ext cx="1754155" cy="850613"/>
      </dsp:txXfrm>
    </dsp:sp>
    <dsp:sp modelId="{5315B519-1833-44D3-8843-807ADE4F96F3}">
      <dsp:nvSpPr>
        <dsp:cNvPr id="0" name=""/>
        <dsp:cNvSpPr/>
      </dsp:nvSpPr>
      <dsp:spPr>
        <a:xfrm>
          <a:off x="1968797" y="1991147"/>
          <a:ext cx="722833" cy="40429"/>
        </a:xfrm>
        <a:custGeom>
          <a:avLst/>
          <a:gdLst/>
          <a:ahLst/>
          <a:cxnLst/>
          <a:rect l="0" t="0" r="0" b="0"/>
          <a:pathLst>
            <a:path>
              <a:moveTo>
                <a:pt x="0" y="20214"/>
              </a:moveTo>
              <a:lnTo>
                <a:pt x="722833" y="20214"/>
              </a:lnTo>
            </a:path>
          </a:pathLst>
        </a:cu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2312143" y="1993291"/>
        <a:ext cx="36141" cy="36141"/>
      </dsp:txXfrm>
    </dsp:sp>
    <dsp:sp modelId="{6C21FBFA-AC35-4844-ACC0-D51B4F7842CB}">
      <dsp:nvSpPr>
        <dsp:cNvPr id="0" name=""/>
        <dsp:cNvSpPr/>
      </dsp:nvSpPr>
      <dsp:spPr>
        <a:xfrm>
          <a:off x="2691630" y="1559591"/>
          <a:ext cx="1807083" cy="903541"/>
        </a:xfrm>
        <a:prstGeom prst="roundRect">
          <a:avLst>
            <a:gd name="adj" fmla="val 10000"/>
          </a:avLst>
        </a:prstGeom>
        <a:gradFill rotWithShape="0">
          <a:gsLst>
            <a:gs pos="0">
              <a:schemeClr val="lt1">
                <a:hueOff val="0"/>
                <a:satOff val="0"/>
                <a:lumOff val="0"/>
                <a:alphaOff val="0"/>
                <a:tint val="83000"/>
                <a:satMod val="100000"/>
                <a:lumMod val="100000"/>
              </a:schemeClr>
            </a:gs>
            <a:gs pos="100000">
              <a:schemeClr val="l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sv-SE" sz="2200" kern="1200" dirty="0">
              <a:latin typeface="Tw Cen MT Condensed" panose="020B0606020104020203"/>
            </a:rPr>
            <a:t>Funktionsbrevlåda</a:t>
          </a:r>
          <a:endParaRPr lang="sv-SE" sz="2200" kern="1200" dirty="0"/>
        </a:p>
      </dsp:txBody>
      <dsp:txXfrm>
        <a:off x="2718094" y="1586055"/>
        <a:ext cx="1754155" cy="850613"/>
      </dsp:txXfrm>
    </dsp:sp>
    <dsp:sp modelId="{9D5D32D0-745D-4D3E-A00B-A44FCF6E17FF}">
      <dsp:nvSpPr>
        <dsp:cNvPr id="0" name=""/>
        <dsp:cNvSpPr/>
      </dsp:nvSpPr>
      <dsp:spPr>
        <a:xfrm rot="17692822">
          <a:off x="4001097" y="1211842"/>
          <a:ext cx="1718066" cy="40429"/>
        </a:xfrm>
        <a:custGeom>
          <a:avLst/>
          <a:gdLst/>
          <a:ahLst/>
          <a:cxnLst/>
          <a:rect l="0" t="0" r="0" b="0"/>
          <a:pathLst>
            <a:path>
              <a:moveTo>
                <a:pt x="0" y="20214"/>
              </a:moveTo>
              <a:lnTo>
                <a:pt x="1718066" y="20214"/>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sv-SE" sz="600" kern="1200"/>
        </a:p>
      </dsp:txBody>
      <dsp:txXfrm>
        <a:off x="4817179" y="1189106"/>
        <a:ext cx="85903" cy="85903"/>
      </dsp:txXfrm>
    </dsp:sp>
    <dsp:sp modelId="{33E6733F-4751-49CC-9A68-3058A478A945}">
      <dsp:nvSpPr>
        <dsp:cNvPr id="0" name=""/>
        <dsp:cNvSpPr/>
      </dsp:nvSpPr>
      <dsp:spPr>
        <a:xfrm>
          <a:off x="5221547" y="982"/>
          <a:ext cx="1807083" cy="903541"/>
        </a:xfrm>
        <a:prstGeom prst="roundRect">
          <a:avLst>
            <a:gd name="adj" fmla="val 10000"/>
          </a:avLst>
        </a:prstGeom>
        <a:gradFill rotWithShape="0">
          <a:gsLst>
            <a:gs pos="0">
              <a:schemeClr val="lt1">
                <a:hueOff val="0"/>
                <a:satOff val="0"/>
                <a:lumOff val="0"/>
                <a:alphaOff val="0"/>
                <a:tint val="83000"/>
                <a:satMod val="100000"/>
                <a:lumMod val="100000"/>
              </a:schemeClr>
            </a:gs>
            <a:gs pos="100000">
              <a:schemeClr val="l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sv-SE" sz="2200" kern="1200" dirty="0">
              <a:latin typeface="Tw Cen MT Condensed" panose="020B0606020104020203"/>
            </a:rPr>
            <a:t>Öppen mottagning</a:t>
          </a:r>
          <a:endParaRPr lang="sv-SE" sz="2200" kern="1200" dirty="0"/>
        </a:p>
      </dsp:txBody>
      <dsp:txXfrm>
        <a:off x="5248011" y="27446"/>
        <a:ext cx="1754155" cy="850613"/>
      </dsp:txXfrm>
    </dsp:sp>
    <dsp:sp modelId="{5A20E518-986E-4802-9D4A-496FF22F1226}">
      <dsp:nvSpPr>
        <dsp:cNvPr id="0" name=""/>
        <dsp:cNvSpPr/>
      </dsp:nvSpPr>
      <dsp:spPr>
        <a:xfrm>
          <a:off x="7028631" y="432538"/>
          <a:ext cx="722833" cy="40429"/>
        </a:xfrm>
        <a:custGeom>
          <a:avLst/>
          <a:gdLst/>
          <a:ahLst/>
          <a:cxnLst/>
          <a:rect l="0" t="0" r="0" b="0"/>
          <a:pathLst>
            <a:path>
              <a:moveTo>
                <a:pt x="0" y="20214"/>
              </a:moveTo>
              <a:lnTo>
                <a:pt x="722833" y="20214"/>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7371977" y="434682"/>
        <a:ext cx="36141" cy="36141"/>
      </dsp:txXfrm>
    </dsp:sp>
    <dsp:sp modelId="{0D37648B-8059-4B47-95E4-AAB1D9EA98EF}">
      <dsp:nvSpPr>
        <dsp:cNvPr id="0" name=""/>
        <dsp:cNvSpPr/>
      </dsp:nvSpPr>
      <dsp:spPr>
        <a:xfrm>
          <a:off x="7751464" y="982"/>
          <a:ext cx="1807083" cy="903541"/>
        </a:xfrm>
        <a:prstGeom prst="roundRect">
          <a:avLst>
            <a:gd name="adj" fmla="val 10000"/>
          </a:avLst>
        </a:prstGeom>
        <a:gradFill rotWithShape="0">
          <a:gsLst>
            <a:gs pos="0">
              <a:schemeClr val="lt1">
                <a:hueOff val="0"/>
                <a:satOff val="0"/>
                <a:lumOff val="0"/>
                <a:alphaOff val="0"/>
                <a:tint val="83000"/>
                <a:satMod val="100000"/>
                <a:lumMod val="100000"/>
              </a:schemeClr>
            </a:gs>
            <a:gs pos="100000">
              <a:schemeClr val="l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sv-SE" sz="2200" kern="1200" dirty="0">
              <a:latin typeface="Tw Cen MT Condensed" panose="020B0606020104020203"/>
            </a:rPr>
            <a:t>Elevhälsans samlade professioner</a:t>
          </a:r>
        </a:p>
      </dsp:txBody>
      <dsp:txXfrm>
        <a:off x="7777928" y="27446"/>
        <a:ext cx="1754155" cy="850613"/>
      </dsp:txXfrm>
    </dsp:sp>
    <dsp:sp modelId="{B6A60C15-6CE5-4B75-8242-B3D0F64AB3CE}">
      <dsp:nvSpPr>
        <dsp:cNvPr id="0" name=""/>
        <dsp:cNvSpPr/>
      </dsp:nvSpPr>
      <dsp:spPr>
        <a:xfrm rot="19457599">
          <a:off x="4415044" y="1731379"/>
          <a:ext cx="890172" cy="40429"/>
        </a:xfrm>
        <a:custGeom>
          <a:avLst/>
          <a:gdLst/>
          <a:ahLst/>
          <a:cxnLst/>
          <a:rect l="0" t="0" r="0" b="0"/>
          <a:pathLst>
            <a:path>
              <a:moveTo>
                <a:pt x="0" y="20214"/>
              </a:moveTo>
              <a:lnTo>
                <a:pt x="890172" y="20214"/>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4837876" y="1729339"/>
        <a:ext cx="44508" cy="44508"/>
      </dsp:txXfrm>
    </dsp:sp>
    <dsp:sp modelId="{925DC0E7-FA56-49B8-85DC-EE0FDE8F951F}">
      <dsp:nvSpPr>
        <dsp:cNvPr id="0" name=""/>
        <dsp:cNvSpPr/>
      </dsp:nvSpPr>
      <dsp:spPr>
        <a:xfrm>
          <a:off x="5221547" y="1040055"/>
          <a:ext cx="1807083" cy="903541"/>
        </a:xfrm>
        <a:prstGeom prst="roundRect">
          <a:avLst>
            <a:gd name="adj" fmla="val 10000"/>
          </a:avLst>
        </a:prstGeom>
        <a:gradFill rotWithShape="0">
          <a:gsLst>
            <a:gs pos="0">
              <a:schemeClr val="lt1">
                <a:hueOff val="0"/>
                <a:satOff val="0"/>
                <a:lumOff val="0"/>
                <a:alphaOff val="0"/>
                <a:tint val="83000"/>
                <a:satMod val="100000"/>
                <a:lumMod val="100000"/>
              </a:schemeClr>
            </a:gs>
            <a:gs pos="100000">
              <a:schemeClr val="l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sv-SE" sz="2200" kern="1200" dirty="0">
              <a:latin typeface="Tw Cen MT Condensed" panose="020B0606020104020203"/>
            </a:rPr>
            <a:t>Observation</a:t>
          </a:r>
          <a:endParaRPr lang="sv-SE" sz="2200" kern="1200" dirty="0"/>
        </a:p>
      </dsp:txBody>
      <dsp:txXfrm>
        <a:off x="5248011" y="1066519"/>
        <a:ext cx="1754155" cy="850613"/>
      </dsp:txXfrm>
    </dsp:sp>
    <dsp:sp modelId="{CDE2FC23-574D-476E-A7A2-8DD4594E679F}">
      <dsp:nvSpPr>
        <dsp:cNvPr id="0" name=""/>
        <dsp:cNvSpPr/>
      </dsp:nvSpPr>
      <dsp:spPr>
        <a:xfrm rot="2142401">
          <a:off x="4415044" y="2250915"/>
          <a:ext cx="890172" cy="40429"/>
        </a:xfrm>
        <a:custGeom>
          <a:avLst/>
          <a:gdLst/>
          <a:ahLst/>
          <a:cxnLst/>
          <a:rect l="0" t="0" r="0" b="0"/>
          <a:pathLst>
            <a:path>
              <a:moveTo>
                <a:pt x="0" y="20214"/>
              </a:moveTo>
              <a:lnTo>
                <a:pt x="890172" y="20214"/>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4837876" y="2248876"/>
        <a:ext cx="44508" cy="44508"/>
      </dsp:txXfrm>
    </dsp:sp>
    <dsp:sp modelId="{7706D6F7-9664-48E7-9ABD-57319F1233DE}">
      <dsp:nvSpPr>
        <dsp:cNvPr id="0" name=""/>
        <dsp:cNvSpPr/>
      </dsp:nvSpPr>
      <dsp:spPr>
        <a:xfrm>
          <a:off x="5221547" y="2079128"/>
          <a:ext cx="1807083" cy="903541"/>
        </a:xfrm>
        <a:prstGeom prst="roundRect">
          <a:avLst>
            <a:gd name="adj" fmla="val 10000"/>
          </a:avLst>
        </a:prstGeom>
        <a:gradFill rotWithShape="0">
          <a:gsLst>
            <a:gs pos="0">
              <a:schemeClr val="lt1">
                <a:hueOff val="0"/>
                <a:satOff val="0"/>
                <a:lumOff val="0"/>
                <a:alphaOff val="0"/>
                <a:tint val="83000"/>
                <a:satMod val="100000"/>
                <a:lumMod val="100000"/>
              </a:schemeClr>
            </a:gs>
            <a:gs pos="100000">
              <a:schemeClr val="l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sv-SE" sz="2200" kern="1200" dirty="0">
              <a:latin typeface="Tw Cen MT Condensed" panose="020B0606020104020203"/>
            </a:rPr>
            <a:t>Konsultation</a:t>
          </a:r>
        </a:p>
      </dsp:txBody>
      <dsp:txXfrm>
        <a:off x="5248011" y="2105592"/>
        <a:ext cx="1754155" cy="850613"/>
      </dsp:txXfrm>
    </dsp:sp>
    <dsp:sp modelId="{1672173F-FE62-41BD-B96F-27762F8F4BDA}">
      <dsp:nvSpPr>
        <dsp:cNvPr id="0" name=""/>
        <dsp:cNvSpPr/>
      </dsp:nvSpPr>
      <dsp:spPr>
        <a:xfrm rot="3907178">
          <a:off x="4001097" y="2770452"/>
          <a:ext cx="1718066" cy="40429"/>
        </a:xfrm>
        <a:custGeom>
          <a:avLst/>
          <a:gdLst/>
          <a:ahLst/>
          <a:cxnLst/>
          <a:rect l="0" t="0" r="0" b="0"/>
          <a:pathLst>
            <a:path>
              <a:moveTo>
                <a:pt x="0" y="20214"/>
              </a:moveTo>
              <a:lnTo>
                <a:pt x="1718066" y="20214"/>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sv-SE" sz="600" kern="1200"/>
        </a:p>
      </dsp:txBody>
      <dsp:txXfrm>
        <a:off x="4817179" y="2747715"/>
        <a:ext cx="85903" cy="85903"/>
      </dsp:txXfrm>
    </dsp:sp>
    <dsp:sp modelId="{32FACC1D-7AC0-4EAC-B071-F1E34F611731}">
      <dsp:nvSpPr>
        <dsp:cNvPr id="0" name=""/>
        <dsp:cNvSpPr/>
      </dsp:nvSpPr>
      <dsp:spPr>
        <a:xfrm>
          <a:off x="5221547" y="3118201"/>
          <a:ext cx="1807083" cy="903541"/>
        </a:xfrm>
        <a:prstGeom prst="roundRect">
          <a:avLst>
            <a:gd name="adj" fmla="val 10000"/>
          </a:avLst>
        </a:prstGeom>
        <a:gradFill rotWithShape="0">
          <a:gsLst>
            <a:gs pos="0">
              <a:schemeClr val="lt1">
                <a:hueOff val="0"/>
                <a:satOff val="0"/>
                <a:lumOff val="0"/>
                <a:alphaOff val="0"/>
                <a:tint val="83000"/>
                <a:satMod val="100000"/>
                <a:lumMod val="100000"/>
              </a:schemeClr>
            </a:gs>
            <a:gs pos="100000">
              <a:schemeClr val="l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sv-SE" sz="2200" kern="1200" dirty="0">
              <a:latin typeface="Tw Cen MT Condensed" panose="020B0606020104020203"/>
            </a:rPr>
            <a:t>EHT enhetsmöte</a:t>
          </a:r>
        </a:p>
      </dsp:txBody>
      <dsp:txXfrm>
        <a:off x="5248011" y="3144665"/>
        <a:ext cx="1754155" cy="850613"/>
      </dsp:txXfrm>
    </dsp:sp>
    <dsp:sp modelId="{3EC1DA5A-BAD3-4E98-B11E-7EBDAD67B663}">
      <dsp:nvSpPr>
        <dsp:cNvPr id="0" name=""/>
        <dsp:cNvSpPr/>
      </dsp:nvSpPr>
      <dsp:spPr>
        <a:xfrm>
          <a:off x="7028631" y="3549757"/>
          <a:ext cx="722833" cy="40429"/>
        </a:xfrm>
        <a:custGeom>
          <a:avLst/>
          <a:gdLst/>
          <a:ahLst/>
          <a:cxnLst/>
          <a:rect l="0" t="0" r="0" b="0"/>
          <a:pathLst>
            <a:path>
              <a:moveTo>
                <a:pt x="0" y="20214"/>
              </a:moveTo>
              <a:lnTo>
                <a:pt x="722833" y="20214"/>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7371977" y="3551901"/>
        <a:ext cx="36141" cy="36141"/>
      </dsp:txXfrm>
    </dsp:sp>
    <dsp:sp modelId="{479472D9-E369-4028-BDD8-55E5C20D4306}">
      <dsp:nvSpPr>
        <dsp:cNvPr id="0" name=""/>
        <dsp:cNvSpPr/>
      </dsp:nvSpPr>
      <dsp:spPr>
        <a:xfrm>
          <a:off x="7751464" y="3118201"/>
          <a:ext cx="1807083" cy="903541"/>
        </a:xfrm>
        <a:prstGeom prst="roundRect">
          <a:avLst>
            <a:gd name="adj" fmla="val 10000"/>
          </a:avLst>
        </a:prstGeom>
        <a:gradFill rotWithShape="0">
          <a:gsLst>
            <a:gs pos="0">
              <a:schemeClr val="lt1">
                <a:hueOff val="0"/>
                <a:satOff val="0"/>
                <a:lumOff val="0"/>
                <a:alphaOff val="0"/>
                <a:tint val="83000"/>
                <a:satMod val="100000"/>
                <a:lumMod val="100000"/>
              </a:schemeClr>
            </a:gs>
            <a:gs pos="100000">
              <a:schemeClr val="l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sv-SE" sz="2200" kern="1200" dirty="0">
              <a:latin typeface="Tw Cen MT Condensed" panose="020B0606020104020203"/>
            </a:rPr>
            <a:t>EHT + skolledning</a:t>
          </a:r>
        </a:p>
      </dsp:txBody>
      <dsp:txXfrm>
        <a:off x="7777928" y="3144665"/>
        <a:ext cx="1754155" cy="850613"/>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7F023ED-23D3-460D-8DA9-BF07BB8FAE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975629B0-DD65-475E-8EC4-779727CC4D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E78E34-903D-4174-BCD9-747B8613E20A}" type="datetimeFigureOut">
              <a:rPr lang="sv-SE" smtClean="0"/>
              <a:t>2022-10-23</a:t>
            </a:fld>
            <a:endParaRPr lang="sv-SE"/>
          </a:p>
        </p:txBody>
      </p:sp>
      <p:sp>
        <p:nvSpPr>
          <p:cNvPr id="4" name="Platshållare för sidfot 3">
            <a:extLst>
              <a:ext uri="{FF2B5EF4-FFF2-40B4-BE49-F238E27FC236}">
                <a16:creationId xmlns:a16="http://schemas.microsoft.com/office/drawing/2014/main" id="{0ADA8D9C-6DB5-47F8-93F6-EEE78B6990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7069F435-14BE-460E-AE86-A2F93F69BC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81B6AD-95D6-4F9C-8445-E86B7A8E9987}" type="slidenum">
              <a:rPr lang="sv-SE" smtClean="0"/>
              <a:t>‹#›</a:t>
            </a:fld>
            <a:endParaRPr lang="sv-SE"/>
          </a:p>
        </p:txBody>
      </p:sp>
    </p:spTree>
    <p:extLst>
      <p:ext uri="{BB962C8B-B14F-4D97-AF65-F5344CB8AC3E}">
        <p14:creationId xmlns:p14="http://schemas.microsoft.com/office/powerpoint/2010/main" val="31400350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noProof="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8F884D-D5C3-4A2A-9E95-33E81EFEA3C0}" type="datetimeFigureOut">
              <a:rPr lang="sv-SE" noProof="0" smtClean="0"/>
              <a:t>2022-10-23</a:t>
            </a:fld>
            <a:endParaRPr lang="sv-SE" noProof="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noProof="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noProof="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52CAA5-9B69-4ED9-AFEE-473F1957EB1D}" type="slidenum">
              <a:rPr lang="sv-SE" noProof="0" smtClean="0"/>
              <a:t>‹#›</a:t>
            </a:fld>
            <a:endParaRPr lang="sv-SE" noProof="0"/>
          </a:p>
        </p:txBody>
      </p:sp>
    </p:spTree>
    <p:extLst>
      <p:ext uri="{BB962C8B-B14F-4D97-AF65-F5344CB8AC3E}">
        <p14:creationId xmlns:p14="http://schemas.microsoft.com/office/powerpoint/2010/main" val="31609232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10" name="Rektangulär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Ellips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p:cNvSpPr>
            <a:spLocks noGrp="1"/>
          </p:cNvSpPr>
          <p:nvPr>
            <p:ph type="ctrTitle"/>
          </p:nvPr>
        </p:nvSpPr>
        <p:spPr>
          <a:xfrm>
            <a:off x="457200" y="4960137"/>
            <a:ext cx="7772400" cy="1463040"/>
          </a:xfrm>
        </p:spPr>
        <p:txBody>
          <a:bodyPr rtlCol="0" anchor="ctr">
            <a:normAutofit/>
          </a:bodyPr>
          <a:lstStyle>
            <a:lvl1pPr algn="r">
              <a:defRPr sz="5000" spc="200" baseline="0"/>
            </a:lvl1pPr>
          </a:lstStyle>
          <a:p>
            <a:pPr rtl="0"/>
            <a:r>
              <a:rPr lang="sv-SE" noProof="0"/>
              <a:t>Klicka här för att ändra mall för rubrikformat</a:t>
            </a:r>
          </a:p>
        </p:txBody>
      </p:sp>
      <p:sp>
        <p:nvSpPr>
          <p:cNvPr id="3" name="Underrubrik 2"/>
          <p:cNvSpPr>
            <a:spLocks noGrp="1"/>
          </p:cNvSpPr>
          <p:nvPr>
            <p:ph type="subTitle" idx="1"/>
          </p:nvPr>
        </p:nvSpPr>
        <p:spPr>
          <a:xfrm>
            <a:off x="8610600" y="4960137"/>
            <a:ext cx="3200400" cy="1463040"/>
          </a:xfrm>
        </p:spPr>
        <p:txBody>
          <a:bodyPr lIns="91440" rIns="91440" rtlCol="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sv-SE" noProof="0"/>
              <a:t>Klicka här för att ändra mall för underrubrikformat</a:t>
            </a:r>
          </a:p>
        </p:txBody>
      </p:sp>
      <p:sp>
        <p:nvSpPr>
          <p:cNvPr id="4" name="Platshållare för datum 3"/>
          <p:cNvSpPr>
            <a:spLocks noGrp="1"/>
          </p:cNvSpPr>
          <p:nvPr>
            <p:ph type="dt" sz="half" idx="10"/>
          </p:nvPr>
        </p:nvSpPr>
        <p:spPr/>
        <p:txBody>
          <a:bodyPr rtlCol="0"/>
          <a:lstStyle>
            <a:lvl1pPr algn="l">
              <a:defRPr/>
            </a:lvl1pPr>
          </a:lstStyle>
          <a:p>
            <a:pPr rtl="0"/>
            <a:fld id="{90D998B3-AB54-44B4-B9E8-28F899FD5A15}" type="datetime1">
              <a:rPr lang="sv-SE" noProof="0" smtClean="0"/>
              <a:t>2022-10-23</a:t>
            </a:fld>
            <a:endParaRPr lang="sv-SE" noProof="0"/>
          </a:p>
        </p:txBody>
      </p:sp>
      <p:sp>
        <p:nvSpPr>
          <p:cNvPr id="5" name="Platshållare för sidfot 4"/>
          <p:cNvSpPr>
            <a:spLocks noGrp="1"/>
          </p:cNvSpPr>
          <p:nvPr>
            <p:ph type="ftr" sz="quarter" idx="11"/>
          </p:nvPr>
        </p:nvSpPr>
        <p:spPr/>
        <p:txBody>
          <a:bodyPr rtlCol="0"/>
          <a:lstStyle/>
          <a:p>
            <a:pPr rtl="0"/>
            <a:endParaRPr lang="sv-SE" noProof="0"/>
          </a:p>
        </p:txBody>
      </p:sp>
      <p:sp>
        <p:nvSpPr>
          <p:cNvPr id="6" name="Platshållare för bildnummer 5"/>
          <p:cNvSpPr>
            <a:spLocks noGrp="1"/>
          </p:cNvSpPr>
          <p:nvPr>
            <p:ph type="sldNum" sz="quarter" idx="12"/>
          </p:nvPr>
        </p:nvSpPr>
        <p:spPr/>
        <p:txBody>
          <a:bodyPr rtlCol="0"/>
          <a:lstStyle/>
          <a:p>
            <a:pPr rtl="0"/>
            <a:fld id="{4FAB73BC-B049-4115-A692-8D63A059BFB8}" type="slidenum">
              <a:rPr lang="sv-SE" noProof="0" smtClean="0"/>
              <a:t>‹#›</a:t>
            </a:fld>
            <a:endParaRPr lang="sv-SE" noProof="0"/>
          </a:p>
        </p:txBody>
      </p:sp>
      <p:cxnSp>
        <p:nvCxnSpPr>
          <p:cNvPr id="8" name="Rak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lstStyle/>
          <a:p>
            <a:pPr rtl="0"/>
            <a:r>
              <a:rPr lang="sv-SE" noProof="0"/>
              <a:t>Klicka här för att ändra format</a:t>
            </a:r>
          </a:p>
        </p:txBody>
      </p:sp>
      <p:sp>
        <p:nvSpPr>
          <p:cNvPr id="3" name="Platshållare 2 för vertikal text"/>
          <p:cNvSpPr>
            <a:spLocks noGrp="1"/>
          </p:cNvSpPr>
          <p:nvPr>
            <p:ph type="body" orient="vert" idx="1" hasCustomPrompt="1"/>
          </p:nvPr>
        </p:nvSpPr>
        <p:spPr/>
        <p:txBody>
          <a:bodyPr vert="eaVert" rtlCol="0"/>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för datum 3"/>
          <p:cNvSpPr>
            <a:spLocks noGrp="1"/>
          </p:cNvSpPr>
          <p:nvPr>
            <p:ph type="dt" sz="half" idx="10"/>
          </p:nvPr>
        </p:nvSpPr>
        <p:spPr/>
        <p:txBody>
          <a:bodyPr rtlCol="0"/>
          <a:lstStyle/>
          <a:p>
            <a:pPr rtl="0"/>
            <a:fld id="{EA523A23-0683-4EF9-B271-CAFC2E8CA5DC}" type="datetime1">
              <a:rPr lang="sv-SE" noProof="0" smtClean="0"/>
              <a:t>2022-10-23</a:t>
            </a:fld>
            <a:endParaRPr lang="sv-SE" noProof="0"/>
          </a:p>
        </p:txBody>
      </p:sp>
      <p:sp>
        <p:nvSpPr>
          <p:cNvPr id="5" name="Platshållare för sidfot 4"/>
          <p:cNvSpPr>
            <a:spLocks noGrp="1"/>
          </p:cNvSpPr>
          <p:nvPr>
            <p:ph type="ftr" sz="quarter" idx="11"/>
          </p:nvPr>
        </p:nvSpPr>
        <p:spPr/>
        <p:txBody>
          <a:bodyPr rtlCol="0"/>
          <a:lstStyle/>
          <a:p>
            <a:pPr rtl="0"/>
            <a:endParaRPr lang="sv-SE" noProof="0"/>
          </a:p>
        </p:txBody>
      </p:sp>
      <p:sp>
        <p:nvSpPr>
          <p:cNvPr id="6" name="Platshållare för bildnummer 5"/>
          <p:cNvSpPr>
            <a:spLocks noGrp="1"/>
          </p:cNvSpPr>
          <p:nvPr>
            <p:ph type="sldNum" sz="quarter" idx="12"/>
          </p:nvPr>
        </p:nvSpPr>
        <p:spPr/>
        <p:txBody>
          <a:bodyPr rtlCol="0"/>
          <a:lstStyle/>
          <a:p>
            <a:pPr rtl="0"/>
            <a:fld id="{4FAB73BC-B049-4115-A692-8D63A059BFB8}" type="slidenum">
              <a:rPr lang="sv-SE" noProof="0" smtClean="0"/>
              <a:t>‹#›</a:t>
            </a:fld>
            <a:endParaRPr lang="sv-SE"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hasCustomPrompt="1"/>
          </p:nvPr>
        </p:nvSpPr>
        <p:spPr>
          <a:xfrm>
            <a:off x="8724901" y="762000"/>
            <a:ext cx="2628900" cy="5410200"/>
          </a:xfrm>
        </p:spPr>
        <p:txBody>
          <a:bodyPr vert="eaVert" lIns="45720" tIns="91440" rIns="45720" bIns="91440" rtlCol="0"/>
          <a:lstStyle/>
          <a:p>
            <a:pPr rtl="0"/>
            <a:r>
              <a:rPr lang="sv-SE" noProof="0"/>
              <a:t>Klicka här för att ändra format</a:t>
            </a:r>
          </a:p>
        </p:txBody>
      </p:sp>
      <p:sp>
        <p:nvSpPr>
          <p:cNvPr id="3" name="Platshållare 2 för vertikal text"/>
          <p:cNvSpPr>
            <a:spLocks noGrp="1"/>
          </p:cNvSpPr>
          <p:nvPr>
            <p:ph type="body" orient="vert" idx="1" hasCustomPrompt="1"/>
          </p:nvPr>
        </p:nvSpPr>
        <p:spPr>
          <a:xfrm>
            <a:off x="990601" y="762000"/>
            <a:ext cx="7581900" cy="5410200"/>
          </a:xfrm>
        </p:spPr>
        <p:txBody>
          <a:bodyPr vert="eaVert" rtlCol="0"/>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för datum 3"/>
          <p:cNvSpPr>
            <a:spLocks noGrp="1"/>
          </p:cNvSpPr>
          <p:nvPr>
            <p:ph type="dt" sz="half" idx="10"/>
          </p:nvPr>
        </p:nvSpPr>
        <p:spPr/>
        <p:txBody>
          <a:bodyPr rtlCol="0"/>
          <a:lstStyle/>
          <a:p>
            <a:pPr rtl="0"/>
            <a:fld id="{6C268390-86E2-4415-8097-5A7D386292C3}" type="datetime1">
              <a:rPr lang="sv-SE" noProof="0" smtClean="0"/>
              <a:t>2022-10-23</a:t>
            </a:fld>
            <a:endParaRPr lang="sv-SE" noProof="0"/>
          </a:p>
        </p:txBody>
      </p:sp>
      <p:sp>
        <p:nvSpPr>
          <p:cNvPr id="5" name="Platshållare för sidfot 4"/>
          <p:cNvSpPr>
            <a:spLocks noGrp="1"/>
          </p:cNvSpPr>
          <p:nvPr>
            <p:ph type="ftr" sz="quarter" idx="11"/>
          </p:nvPr>
        </p:nvSpPr>
        <p:spPr/>
        <p:txBody>
          <a:bodyPr rtlCol="0"/>
          <a:lstStyle/>
          <a:p>
            <a:pPr rtl="0"/>
            <a:endParaRPr lang="sv-SE" noProof="0"/>
          </a:p>
        </p:txBody>
      </p:sp>
      <p:sp>
        <p:nvSpPr>
          <p:cNvPr id="6" name="Platshållare för bildnummer 5"/>
          <p:cNvSpPr>
            <a:spLocks noGrp="1"/>
          </p:cNvSpPr>
          <p:nvPr>
            <p:ph type="sldNum" sz="quarter" idx="12"/>
          </p:nvPr>
        </p:nvSpPr>
        <p:spPr/>
        <p:txBody>
          <a:bodyPr rtlCol="0"/>
          <a:lstStyle/>
          <a:p>
            <a:pPr rtl="0"/>
            <a:fld id="{4FAB73BC-B049-4115-A692-8D63A059BFB8}" type="slidenum">
              <a:rPr lang="sv-SE" noProof="0" smtClean="0"/>
              <a:t>‹#›</a:t>
            </a:fld>
            <a:endParaRPr lang="sv-SE" noProof="0"/>
          </a:p>
        </p:txBody>
      </p:sp>
      <p:cxnSp>
        <p:nvCxnSpPr>
          <p:cNvPr id="7" name="Rak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lstStyle/>
          <a:p>
            <a:pPr rtl="0"/>
            <a:r>
              <a:rPr lang="sv-SE" noProof="0"/>
              <a:t>Klicka här för att ändra format</a:t>
            </a:r>
          </a:p>
        </p:txBody>
      </p:sp>
      <p:sp>
        <p:nvSpPr>
          <p:cNvPr id="3" name="Platshållare för innehåll 2"/>
          <p:cNvSpPr>
            <a:spLocks noGrp="1"/>
          </p:cNvSpPr>
          <p:nvPr>
            <p:ph idx="1" hasCustomPrompt="1"/>
          </p:nvPr>
        </p:nvSpPr>
        <p:spPr/>
        <p:txBody>
          <a:bodyPr rtlCol="0"/>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för datum 3"/>
          <p:cNvSpPr>
            <a:spLocks noGrp="1"/>
          </p:cNvSpPr>
          <p:nvPr>
            <p:ph type="dt" sz="half" idx="10"/>
          </p:nvPr>
        </p:nvSpPr>
        <p:spPr/>
        <p:txBody>
          <a:bodyPr rtlCol="0"/>
          <a:lstStyle/>
          <a:p>
            <a:pPr rtl="0"/>
            <a:fld id="{17B6B0D7-3DDA-43B8-B8AA-97059CAF87C4}" type="datetime1">
              <a:rPr lang="sv-SE" noProof="0" smtClean="0"/>
              <a:t>2022-10-23</a:t>
            </a:fld>
            <a:endParaRPr lang="sv-SE" noProof="0"/>
          </a:p>
        </p:txBody>
      </p:sp>
      <p:sp>
        <p:nvSpPr>
          <p:cNvPr id="5" name="Platshållare för sidfot 4"/>
          <p:cNvSpPr>
            <a:spLocks noGrp="1"/>
          </p:cNvSpPr>
          <p:nvPr>
            <p:ph type="ftr" sz="quarter" idx="11"/>
          </p:nvPr>
        </p:nvSpPr>
        <p:spPr/>
        <p:txBody>
          <a:bodyPr rtlCol="0"/>
          <a:lstStyle/>
          <a:p>
            <a:pPr rtl="0"/>
            <a:endParaRPr lang="sv-SE" noProof="0"/>
          </a:p>
        </p:txBody>
      </p:sp>
      <p:sp>
        <p:nvSpPr>
          <p:cNvPr id="6" name="Platshållare för bildnummer 5"/>
          <p:cNvSpPr>
            <a:spLocks noGrp="1"/>
          </p:cNvSpPr>
          <p:nvPr>
            <p:ph type="sldNum" sz="quarter" idx="12"/>
          </p:nvPr>
        </p:nvSpPr>
        <p:spPr/>
        <p:txBody>
          <a:bodyPr rtlCol="0"/>
          <a:lstStyle/>
          <a:p>
            <a:pPr rtl="0"/>
            <a:fld id="{4FAB73BC-B049-4115-A692-8D63A059BFB8}" type="slidenum">
              <a:rPr lang="sv-SE" noProof="0" smtClean="0"/>
              <a:t>‹#›</a:t>
            </a:fld>
            <a:endParaRPr lang="sv-SE"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9" name="Rektangulär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Ellips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p:cNvSpPr>
            <a:spLocks noGrp="1"/>
          </p:cNvSpPr>
          <p:nvPr>
            <p:ph type="title" hasCustomPrompt="1"/>
          </p:nvPr>
        </p:nvSpPr>
        <p:spPr>
          <a:xfrm>
            <a:off x="457200" y="4960137"/>
            <a:ext cx="7772400" cy="1463040"/>
          </a:xfrm>
        </p:spPr>
        <p:txBody>
          <a:bodyPr rtlCol="0" anchor="ctr">
            <a:normAutofit/>
          </a:bodyPr>
          <a:lstStyle>
            <a:lvl1pPr algn="r">
              <a:defRPr sz="5000" b="0" spc="200" baseline="0"/>
            </a:lvl1pPr>
          </a:lstStyle>
          <a:p>
            <a:pPr rtl="0"/>
            <a:r>
              <a:rPr lang="sv-SE" noProof="0"/>
              <a:t>Klicka här för att ändra format</a:t>
            </a:r>
          </a:p>
        </p:txBody>
      </p:sp>
      <p:sp>
        <p:nvSpPr>
          <p:cNvPr id="3" name="Platshållare för text 2"/>
          <p:cNvSpPr>
            <a:spLocks noGrp="1"/>
          </p:cNvSpPr>
          <p:nvPr>
            <p:ph type="body" idx="1" hasCustomPrompt="1"/>
          </p:nvPr>
        </p:nvSpPr>
        <p:spPr>
          <a:xfrm>
            <a:off x="8610600" y="4960137"/>
            <a:ext cx="3200400" cy="1463040"/>
          </a:xfrm>
        </p:spPr>
        <p:txBody>
          <a:bodyPr lIns="91440" rIns="91440" rtlCol="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sv-SE" noProof="0"/>
              <a:t>Redigera format för bakgrundstext</a:t>
            </a:r>
          </a:p>
        </p:txBody>
      </p:sp>
      <p:sp>
        <p:nvSpPr>
          <p:cNvPr id="4" name="Platshållare för datum 3"/>
          <p:cNvSpPr>
            <a:spLocks noGrp="1"/>
          </p:cNvSpPr>
          <p:nvPr>
            <p:ph type="dt" sz="half" idx="10"/>
          </p:nvPr>
        </p:nvSpPr>
        <p:spPr/>
        <p:txBody>
          <a:bodyPr rtlCol="0"/>
          <a:lstStyle/>
          <a:p>
            <a:pPr rtl="0"/>
            <a:fld id="{ACE7F73A-80E0-45D6-92C3-E120F50D094A}" type="datetime1">
              <a:rPr lang="sv-SE" noProof="0" smtClean="0"/>
              <a:t>2022-10-23</a:t>
            </a:fld>
            <a:endParaRPr lang="sv-SE" noProof="0"/>
          </a:p>
        </p:txBody>
      </p:sp>
      <p:sp>
        <p:nvSpPr>
          <p:cNvPr id="5" name="Platshållare för sidfot 4"/>
          <p:cNvSpPr>
            <a:spLocks noGrp="1"/>
          </p:cNvSpPr>
          <p:nvPr>
            <p:ph type="ftr" sz="quarter" idx="11"/>
          </p:nvPr>
        </p:nvSpPr>
        <p:spPr/>
        <p:txBody>
          <a:bodyPr rtlCol="0"/>
          <a:lstStyle/>
          <a:p>
            <a:pPr rtl="0"/>
            <a:endParaRPr lang="sv-SE" noProof="0"/>
          </a:p>
        </p:txBody>
      </p:sp>
      <p:sp>
        <p:nvSpPr>
          <p:cNvPr id="6" name="Platshållare för bildnummer 5"/>
          <p:cNvSpPr>
            <a:spLocks noGrp="1"/>
          </p:cNvSpPr>
          <p:nvPr>
            <p:ph type="sldNum" sz="quarter" idx="12"/>
          </p:nvPr>
        </p:nvSpPr>
        <p:spPr/>
        <p:txBody>
          <a:bodyPr rtlCol="0"/>
          <a:lstStyle/>
          <a:p>
            <a:pPr rtl="0"/>
            <a:fld id="{4FAB73BC-B049-4115-A692-8D63A059BFB8}" type="slidenum">
              <a:rPr lang="sv-SE" noProof="0" smtClean="0"/>
              <a:t>‹#›</a:t>
            </a:fld>
            <a:endParaRPr lang="sv-SE" noProof="0"/>
          </a:p>
        </p:txBody>
      </p:sp>
      <p:cxnSp>
        <p:nvCxnSpPr>
          <p:cNvPr id="8" name="Rak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nehåll 2">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24128" y="585216"/>
            <a:ext cx="9720072" cy="1499616"/>
          </a:xfrm>
        </p:spPr>
        <p:txBody>
          <a:bodyPr rtlCol="0"/>
          <a:lstStyle/>
          <a:p>
            <a:pPr rtl="0"/>
            <a:r>
              <a:rPr lang="sv-SE" noProof="0"/>
              <a:t>Klicka här för att ändra format</a:t>
            </a:r>
          </a:p>
        </p:txBody>
      </p:sp>
      <p:sp>
        <p:nvSpPr>
          <p:cNvPr id="3" name="Platshållare för innehåll 2"/>
          <p:cNvSpPr>
            <a:spLocks noGrp="1"/>
          </p:cNvSpPr>
          <p:nvPr>
            <p:ph sz="half" idx="1" hasCustomPrompt="1"/>
          </p:nvPr>
        </p:nvSpPr>
        <p:spPr>
          <a:xfrm>
            <a:off x="1024127" y="2286000"/>
            <a:ext cx="4754880" cy="4023360"/>
          </a:xfrm>
        </p:spPr>
        <p:txBody>
          <a:bodyPr rtlCol="0"/>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för innehåll 3"/>
          <p:cNvSpPr>
            <a:spLocks noGrp="1"/>
          </p:cNvSpPr>
          <p:nvPr>
            <p:ph sz="half" idx="2" hasCustomPrompt="1"/>
          </p:nvPr>
        </p:nvSpPr>
        <p:spPr>
          <a:xfrm>
            <a:off x="5989320" y="2286000"/>
            <a:ext cx="4754880" cy="4023360"/>
          </a:xfrm>
        </p:spPr>
        <p:txBody>
          <a:bodyPr rtlCol="0"/>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5" name="Platshållare för datum 4"/>
          <p:cNvSpPr>
            <a:spLocks noGrp="1"/>
          </p:cNvSpPr>
          <p:nvPr>
            <p:ph type="dt" sz="half" idx="10"/>
          </p:nvPr>
        </p:nvSpPr>
        <p:spPr/>
        <p:txBody>
          <a:bodyPr rtlCol="0"/>
          <a:lstStyle/>
          <a:p>
            <a:pPr rtl="0"/>
            <a:fld id="{44FE6B2C-0DA2-4C21-A44F-07283CBAA3EB}" type="datetime1">
              <a:rPr lang="sv-SE" noProof="0" smtClean="0"/>
              <a:t>2022-10-23</a:t>
            </a:fld>
            <a:endParaRPr lang="sv-SE" noProof="0"/>
          </a:p>
        </p:txBody>
      </p:sp>
      <p:sp>
        <p:nvSpPr>
          <p:cNvPr id="6" name="Platshållare för sidfot 5"/>
          <p:cNvSpPr>
            <a:spLocks noGrp="1"/>
          </p:cNvSpPr>
          <p:nvPr>
            <p:ph type="ftr" sz="quarter" idx="11"/>
          </p:nvPr>
        </p:nvSpPr>
        <p:spPr/>
        <p:txBody>
          <a:bodyPr rtlCol="0"/>
          <a:lstStyle/>
          <a:p>
            <a:pPr rtl="0"/>
            <a:endParaRPr lang="sv-SE" noProof="0"/>
          </a:p>
        </p:txBody>
      </p:sp>
      <p:sp>
        <p:nvSpPr>
          <p:cNvPr id="7" name="Platshållare för bildnummer 6"/>
          <p:cNvSpPr>
            <a:spLocks noGrp="1"/>
          </p:cNvSpPr>
          <p:nvPr>
            <p:ph type="sldNum" sz="quarter" idx="12"/>
          </p:nvPr>
        </p:nvSpPr>
        <p:spPr/>
        <p:txBody>
          <a:bodyPr rtlCol="0"/>
          <a:lstStyle/>
          <a:p>
            <a:pPr rtl="0"/>
            <a:fld id="{4FAB73BC-B049-4115-A692-8D63A059BFB8}" type="slidenum">
              <a:rPr lang="sv-SE" noProof="0" smtClean="0"/>
              <a:t>‹#›</a:t>
            </a:fld>
            <a:endParaRPr lang="sv-SE"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Rubrik 9"/>
          <p:cNvSpPr>
            <a:spLocks noGrp="1"/>
          </p:cNvSpPr>
          <p:nvPr>
            <p:ph type="title" hasCustomPrompt="1"/>
          </p:nvPr>
        </p:nvSpPr>
        <p:spPr/>
        <p:txBody>
          <a:bodyPr rtlCol="0"/>
          <a:lstStyle/>
          <a:p>
            <a:pPr rtl="0"/>
            <a:r>
              <a:rPr lang="sv-SE" noProof="0"/>
              <a:t>Klicka här för att ändra format</a:t>
            </a:r>
          </a:p>
        </p:txBody>
      </p:sp>
      <p:sp>
        <p:nvSpPr>
          <p:cNvPr id="3" name="Platshållare för text 2"/>
          <p:cNvSpPr>
            <a:spLocks noGrp="1"/>
          </p:cNvSpPr>
          <p:nvPr>
            <p:ph type="body" idx="1" hasCustomPrompt="1"/>
          </p:nvPr>
        </p:nvSpPr>
        <p:spPr>
          <a:xfrm>
            <a:off x="1024128" y="2179636"/>
            <a:ext cx="4754880" cy="822960"/>
          </a:xfrm>
        </p:spPr>
        <p:txBody>
          <a:bodyPr lIns="137160" rIns="137160" rtlCol="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format för bakgrundstext</a:t>
            </a:r>
          </a:p>
        </p:txBody>
      </p:sp>
      <p:sp>
        <p:nvSpPr>
          <p:cNvPr id="4" name="Platshållare för innehåll 3"/>
          <p:cNvSpPr>
            <a:spLocks noGrp="1"/>
          </p:cNvSpPr>
          <p:nvPr>
            <p:ph sz="half" idx="2" hasCustomPrompt="1"/>
          </p:nvPr>
        </p:nvSpPr>
        <p:spPr>
          <a:xfrm>
            <a:off x="1024128" y="2967788"/>
            <a:ext cx="4754880" cy="3341572"/>
          </a:xfrm>
        </p:spPr>
        <p:txBody>
          <a:bodyPr rtlCol="0"/>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5" name="Platshållare för text 4"/>
          <p:cNvSpPr>
            <a:spLocks noGrp="1"/>
          </p:cNvSpPr>
          <p:nvPr>
            <p:ph type="body" sz="quarter" idx="3" hasCustomPrompt="1"/>
          </p:nvPr>
        </p:nvSpPr>
        <p:spPr>
          <a:xfrm>
            <a:off x="5990888" y="2179636"/>
            <a:ext cx="4754880" cy="822960"/>
          </a:xfrm>
        </p:spPr>
        <p:txBody>
          <a:bodyPr lIns="137160" rIns="137160" rtlCol="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sv-SE" noProof="0"/>
              <a:t>Redigera format för bakgrundstext</a:t>
            </a:r>
          </a:p>
        </p:txBody>
      </p:sp>
      <p:sp>
        <p:nvSpPr>
          <p:cNvPr id="6" name="Platshållare för innehåll 5"/>
          <p:cNvSpPr>
            <a:spLocks noGrp="1"/>
          </p:cNvSpPr>
          <p:nvPr>
            <p:ph sz="quarter" idx="4" hasCustomPrompt="1"/>
          </p:nvPr>
        </p:nvSpPr>
        <p:spPr>
          <a:xfrm>
            <a:off x="5990888" y="2967788"/>
            <a:ext cx="4754880" cy="3341572"/>
          </a:xfrm>
        </p:spPr>
        <p:txBody>
          <a:bodyPr rtlCol="0"/>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7" name="Platshållare för datum 6"/>
          <p:cNvSpPr>
            <a:spLocks noGrp="1"/>
          </p:cNvSpPr>
          <p:nvPr>
            <p:ph type="dt" sz="half" idx="10"/>
          </p:nvPr>
        </p:nvSpPr>
        <p:spPr/>
        <p:txBody>
          <a:bodyPr rtlCol="0"/>
          <a:lstStyle/>
          <a:p>
            <a:pPr rtl="0"/>
            <a:fld id="{4EFB552C-7AA7-4E9B-B1B5-890DBEC40BA0}" type="datetime1">
              <a:rPr lang="sv-SE" noProof="0" smtClean="0"/>
              <a:t>2022-10-23</a:t>
            </a:fld>
            <a:endParaRPr lang="sv-SE" noProof="0"/>
          </a:p>
        </p:txBody>
      </p:sp>
      <p:sp>
        <p:nvSpPr>
          <p:cNvPr id="8" name="Platshållare för sidfot 7"/>
          <p:cNvSpPr>
            <a:spLocks noGrp="1"/>
          </p:cNvSpPr>
          <p:nvPr>
            <p:ph type="ftr" sz="quarter" idx="11"/>
          </p:nvPr>
        </p:nvSpPr>
        <p:spPr/>
        <p:txBody>
          <a:bodyPr rtlCol="0"/>
          <a:lstStyle/>
          <a:p>
            <a:pPr rtl="0"/>
            <a:endParaRPr lang="sv-SE" noProof="0"/>
          </a:p>
        </p:txBody>
      </p:sp>
      <p:sp>
        <p:nvSpPr>
          <p:cNvPr id="9" name="Platshållare för bildnummer 8"/>
          <p:cNvSpPr>
            <a:spLocks noGrp="1"/>
          </p:cNvSpPr>
          <p:nvPr>
            <p:ph type="sldNum" sz="quarter" idx="12"/>
          </p:nvPr>
        </p:nvSpPr>
        <p:spPr/>
        <p:txBody>
          <a:bodyPr rtlCol="0"/>
          <a:lstStyle/>
          <a:p>
            <a:pPr rtl="0"/>
            <a:fld id="{4FAB73BC-B049-4115-A692-8D63A059BFB8}" type="slidenum">
              <a:rPr lang="sv-SE" noProof="0" smtClean="0"/>
              <a:t>‹#›</a:t>
            </a:fld>
            <a:endParaRPr lang="sv-SE"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lstStyle/>
          <a:p>
            <a:pPr rtl="0"/>
            <a:r>
              <a:rPr lang="sv-SE" noProof="0"/>
              <a:t>Klicka här för att ändra format</a:t>
            </a:r>
          </a:p>
        </p:txBody>
      </p:sp>
      <p:sp>
        <p:nvSpPr>
          <p:cNvPr id="3" name="Platshållare för datum 2"/>
          <p:cNvSpPr>
            <a:spLocks noGrp="1"/>
          </p:cNvSpPr>
          <p:nvPr>
            <p:ph type="dt" sz="half" idx="10"/>
          </p:nvPr>
        </p:nvSpPr>
        <p:spPr/>
        <p:txBody>
          <a:bodyPr rtlCol="0"/>
          <a:lstStyle/>
          <a:p>
            <a:pPr rtl="0"/>
            <a:fld id="{DDFA479C-E6A0-444B-896B-79CA16227439}" type="datetime1">
              <a:rPr lang="sv-SE" noProof="0" smtClean="0"/>
              <a:t>2022-10-23</a:t>
            </a:fld>
            <a:endParaRPr lang="sv-SE" noProof="0"/>
          </a:p>
        </p:txBody>
      </p:sp>
      <p:sp>
        <p:nvSpPr>
          <p:cNvPr id="4" name="Platshållare för sidfot 3"/>
          <p:cNvSpPr>
            <a:spLocks noGrp="1"/>
          </p:cNvSpPr>
          <p:nvPr>
            <p:ph type="ftr" sz="quarter" idx="11"/>
          </p:nvPr>
        </p:nvSpPr>
        <p:spPr/>
        <p:txBody>
          <a:bodyPr rtlCol="0"/>
          <a:lstStyle/>
          <a:p>
            <a:pPr rtl="0"/>
            <a:endParaRPr lang="sv-SE" noProof="0"/>
          </a:p>
        </p:txBody>
      </p:sp>
      <p:sp>
        <p:nvSpPr>
          <p:cNvPr id="5" name="Platshållare för bildnummer 4"/>
          <p:cNvSpPr>
            <a:spLocks noGrp="1"/>
          </p:cNvSpPr>
          <p:nvPr>
            <p:ph type="sldNum" sz="quarter" idx="12"/>
          </p:nvPr>
        </p:nvSpPr>
        <p:spPr/>
        <p:txBody>
          <a:bodyPr rtlCol="0"/>
          <a:lstStyle/>
          <a:p>
            <a:pPr rtl="0"/>
            <a:fld id="{4FAB73BC-B049-4115-A692-8D63A059BFB8}" type="slidenum">
              <a:rPr lang="sv-SE" noProof="0" smtClean="0"/>
              <a:t>‹#›</a:t>
            </a:fld>
            <a:endParaRPr lang="sv-SE"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rtlCol="0"/>
          <a:lstStyle/>
          <a:p>
            <a:pPr rtl="0"/>
            <a:fld id="{C3472430-A1A5-4E37-9151-7E9F93738CEC}" type="datetime1">
              <a:rPr lang="sv-SE" noProof="0" smtClean="0"/>
              <a:t>2022-10-23</a:t>
            </a:fld>
            <a:endParaRPr lang="sv-SE" noProof="0"/>
          </a:p>
        </p:txBody>
      </p:sp>
      <p:sp>
        <p:nvSpPr>
          <p:cNvPr id="3" name="Platshållare för sidfot 2"/>
          <p:cNvSpPr>
            <a:spLocks noGrp="1"/>
          </p:cNvSpPr>
          <p:nvPr>
            <p:ph type="ftr" sz="quarter" idx="11"/>
          </p:nvPr>
        </p:nvSpPr>
        <p:spPr/>
        <p:txBody>
          <a:bodyPr rtlCol="0"/>
          <a:lstStyle/>
          <a:p>
            <a:pPr rtl="0"/>
            <a:endParaRPr lang="sv-SE" noProof="0"/>
          </a:p>
        </p:txBody>
      </p:sp>
      <p:sp>
        <p:nvSpPr>
          <p:cNvPr id="4" name="Platshållare för bildnummer 3"/>
          <p:cNvSpPr>
            <a:spLocks noGrp="1"/>
          </p:cNvSpPr>
          <p:nvPr>
            <p:ph type="sldNum" sz="quarter" idx="12"/>
          </p:nvPr>
        </p:nvSpPr>
        <p:spPr/>
        <p:txBody>
          <a:bodyPr rtlCol="0"/>
          <a:lstStyle/>
          <a:p>
            <a:pPr rtl="0"/>
            <a:fld id="{4FAB73BC-B049-4115-A692-8D63A059BFB8}" type="slidenum">
              <a:rPr lang="sv-SE" noProof="0" smtClean="0"/>
              <a:t>‹#›</a:t>
            </a:fld>
            <a:endParaRPr lang="sv-SE"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8" name="Rubrik 7"/>
          <p:cNvSpPr>
            <a:spLocks noGrp="1"/>
          </p:cNvSpPr>
          <p:nvPr>
            <p:ph type="title" hasCustomPrompt="1"/>
          </p:nvPr>
        </p:nvSpPr>
        <p:spPr>
          <a:xfrm>
            <a:off x="1024128" y="471509"/>
            <a:ext cx="4389120" cy="1737360"/>
          </a:xfrm>
        </p:spPr>
        <p:txBody>
          <a:bodyPr rtlCol="0">
            <a:noAutofit/>
          </a:bodyPr>
          <a:lstStyle>
            <a:lvl1pPr>
              <a:lnSpc>
                <a:spcPct val="80000"/>
              </a:lnSpc>
              <a:defRPr sz="4000"/>
            </a:lvl1pPr>
          </a:lstStyle>
          <a:p>
            <a:pPr rtl="0"/>
            <a:r>
              <a:rPr lang="sv-SE" noProof="0"/>
              <a:t>Klicka här för att ändra format</a:t>
            </a:r>
          </a:p>
        </p:txBody>
      </p:sp>
      <p:sp>
        <p:nvSpPr>
          <p:cNvPr id="3" name="Platshållare för innehåll 2"/>
          <p:cNvSpPr>
            <a:spLocks noGrp="1"/>
          </p:cNvSpPr>
          <p:nvPr>
            <p:ph idx="1" hasCustomPrompt="1"/>
          </p:nvPr>
        </p:nvSpPr>
        <p:spPr>
          <a:xfrm>
            <a:off x="5715000" y="822960"/>
            <a:ext cx="5678424" cy="5184648"/>
          </a:xfrm>
        </p:spPr>
        <p:txBody>
          <a:bodyPr rtlCol="0"/>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för text 3"/>
          <p:cNvSpPr>
            <a:spLocks noGrp="1"/>
          </p:cNvSpPr>
          <p:nvPr>
            <p:ph type="body" sz="half" idx="2" hasCustomPrompt="1"/>
          </p:nvPr>
        </p:nvSpPr>
        <p:spPr>
          <a:xfrm>
            <a:off x="1024128" y="2257506"/>
            <a:ext cx="4389120" cy="3762294"/>
          </a:xfrm>
        </p:spPr>
        <p:txBody>
          <a:bodyPr lIns="91440" rIns="91440" rtlCol="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noProof="0"/>
              <a:t>Redigera format för bakgrundstext</a:t>
            </a:r>
          </a:p>
        </p:txBody>
      </p:sp>
      <p:sp>
        <p:nvSpPr>
          <p:cNvPr id="5" name="Platshållare för datum 4"/>
          <p:cNvSpPr>
            <a:spLocks noGrp="1"/>
          </p:cNvSpPr>
          <p:nvPr>
            <p:ph type="dt" sz="half" idx="10"/>
          </p:nvPr>
        </p:nvSpPr>
        <p:spPr/>
        <p:txBody>
          <a:bodyPr rtlCol="0"/>
          <a:lstStyle/>
          <a:p>
            <a:pPr rtl="0"/>
            <a:fld id="{B4DDE946-2DD8-4618-BB09-BA66C356F759}" type="datetime1">
              <a:rPr lang="sv-SE" noProof="0" smtClean="0"/>
              <a:t>2022-10-23</a:t>
            </a:fld>
            <a:endParaRPr lang="sv-SE" noProof="0"/>
          </a:p>
        </p:txBody>
      </p:sp>
      <p:sp>
        <p:nvSpPr>
          <p:cNvPr id="6" name="Platshållare för sidfot 5"/>
          <p:cNvSpPr>
            <a:spLocks noGrp="1"/>
          </p:cNvSpPr>
          <p:nvPr>
            <p:ph type="ftr" sz="quarter" idx="11"/>
          </p:nvPr>
        </p:nvSpPr>
        <p:spPr/>
        <p:txBody>
          <a:bodyPr rtlCol="0"/>
          <a:lstStyle/>
          <a:p>
            <a:pPr rtl="0"/>
            <a:endParaRPr lang="sv-SE" noProof="0"/>
          </a:p>
        </p:txBody>
      </p:sp>
      <p:sp>
        <p:nvSpPr>
          <p:cNvPr id="7" name="Platshållare för bildnummer 6"/>
          <p:cNvSpPr>
            <a:spLocks noGrp="1"/>
          </p:cNvSpPr>
          <p:nvPr>
            <p:ph type="sldNum" sz="quarter" idx="12"/>
          </p:nvPr>
        </p:nvSpPr>
        <p:spPr/>
        <p:txBody>
          <a:bodyPr rtlCol="0"/>
          <a:lstStyle/>
          <a:p>
            <a:pPr rtl="0"/>
            <a:fld id="{4FAB73BC-B049-4115-A692-8D63A059BFB8}" type="slidenum">
              <a:rPr lang="sv-SE" noProof="0" smtClean="0"/>
              <a:t>‹#›</a:t>
            </a:fld>
            <a:endParaRPr lang="sv-SE"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57200" y="4960138"/>
            <a:ext cx="7772400" cy="1463040"/>
          </a:xfrm>
        </p:spPr>
        <p:txBody>
          <a:bodyPr rtlCol="0" anchor="ctr">
            <a:normAutofit/>
          </a:bodyPr>
          <a:lstStyle>
            <a:lvl1pPr algn="r">
              <a:defRPr sz="5000" spc="200" baseline="0"/>
            </a:lvl1pPr>
          </a:lstStyle>
          <a:p>
            <a:pPr rtl="0"/>
            <a:r>
              <a:rPr lang="sv-SE" noProof="0"/>
              <a:t>Klicka här för att ändra format</a:t>
            </a:r>
          </a:p>
        </p:txBody>
      </p:sp>
      <p:sp>
        <p:nvSpPr>
          <p:cNvPr id="3" name="Platshållare för bild 2"/>
          <p:cNvSpPr>
            <a:spLocks noGrp="1" noChangeAspect="1"/>
          </p:cNvSpPr>
          <p:nvPr>
            <p:ph type="pic" idx="1" hasCustomPrompt="1"/>
          </p:nvPr>
        </p:nvSpPr>
        <p:spPr>
          <a:xfrm>
            <a:off x="0" y="-1"/>
            <a:ext cx="12188952" cy="4572000"/>
          </a:xfrm>
          <a:solidFill>
            <a:schemeClr val="accent1">
              <a:lumMod val="60000"/>
              <a:lumOff val="40000"/>
            </a:schemeClr>
          </a:solidFill>
        </p:spPr>
        <p:txBody>
          <a:bodyPr lIns="457200" tIns="365760" rIns="45720" bIns="4572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sv-SE" noProof="0"/>
              <a:t>Klicka på ikonen för att lägga till bild</a:t>
            </a:r>
          </a:p>
        </p:txBody>
      </p:sp>
      <p:sp>
        <p:nvSpPr>
          <p:cNvPr id="4" name="Platshållare för text 3"/>
          <p:cNvSpPr>
            <a:spLocks noGrp="1"/>
          </p:cNvSpPr>
          <p:nvPr>
            <p:ph type="body" sz="half" idx="2" hasCustomPrompt="1"/>
          </p:nvPr>
        </p:nvSpPr>
        <p:spPr>
          <a:xfrm>
            <a:off x="8610600" y="4960138"/>
            <a:ext cx="3200400" cy="1463040"/>
          </a:xfrm>
        </p:spPr>
        <p:txBody>
          <a:bodyPr lIns="91440" rIns="91440" rtlCol="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sv-SE" noProof="0"/>
              <a:t>Redigera format för bakgrundstext</a:t>
            </a:r>
          </a:p>
        </p:txBody>
      </p:sp>
      <p:sp>
        <p:nvSpPr>
          <p:cNvPr id="5" name="Platshållare för datum 4"/>
          <p:cNvSpPr>
            <a:spLocks noGrp="1"/>
          </p:cNvSpPr>
          <p:nvPr>
            <p:ph type="dt" sz="half" idx="10"/>
          </p:nvPr>
        </p:nvSpPr>
        <p:spPr/>
        <p:txBody>
          <a:bodyPr rtlCol="0"/>
          <a:lstStyle/>
          <a:p>
            <a:pPr rtl="0"/>
            <a:fld id="{D3301FD4-6393-4F7E-B2E2-BA88FE3C91D0}" type="datetime1">
              <a:rPr lang="sv-SE" noProof="0" smtClean="0"/>
              <a:t>2022-10-23</a:t>
            </a:fld>
            <a:endParaRPr lang="sv-SE" noProof="0"/>
          </a:p>
        </p:txBody>
      </p:sp>
      <p:sp>
        <p:nvSpPr>
          <p:cNvPr id="6" name="Platshållare för sidfot 5"/>
          <p:cNvSpPr>
            <a:spLocks noGrp="1"/>
          </p:cNvSpPr>
          <p:nvPr>
            <p:ph type="ftr" sz="quarter" idx="11"/>
          </p:nvPr>
        </p:nvSpPr>
        <p:spPr/>
        <p:txBody>
          <a:bodyPr rtlCol="0"/>
          <a:lstStyle/>
          <a:p>
            <a:pPr rtl="0"/>
            <a:endParaRPr lang="sv-SE" noProof="0"/>
          </a:p>
        </p:txBody>
      </p:sp>
      <p:sp>
        <p:nvSpPr>
          <p:cNvPr id="7" name="Platshållare för bildnummer 6"/>
          <p:cNvSpPr>
            <a:spLocks noGrp="1"/>
          </p:cNvSpPr>
          <p:nvPr>
            <p:ph type="sldNum" sz="quarter" idx="12"/>
          </p:nvPr>
        </p:nvSpPr>
        <p:spPr/>
        <p:txBody>
          <a:bodyPr rtlCol="0"/>
          <a:lstStyle/>
          <a:p>
            <a:pPr rtl="0"/>
            <a:fld id="{867E5644-1E61-4311-A31E-84CB9C7AA8A9}" type="slidenum">
              <a:rPr lang="sv-SE" noProof="0" smtClean="0"/>
              <a:t>‹#›</a:t>
            </a:fld>
            <a:endParaRPr lang="sv-SE" noProof="0"/>
          </a:p>
        </p:txBody>
      </p:sp>
      <p:cxnSp>
        <p:nvCxnSpPr>
          <p:cNvPr id="8" name="Rak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pPr rtl="0"/>
            <a:r>
              <a:rPr lang="sv-SE" noProof="0"/>
              <a:t>Klicka här för att ändra format</a:t>
            </a:r>
          </a:p>
        </p:txBody>
      </p:sp>
      <p:sp>
        <p:nvSpPr>
          <p:cNvPr id="3" name="Platshållare för text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för datum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E7B2362E-BF90-4323-96FB-597EFECFBFD8}" type="datetime1">
              <a:rPr lang="sv-SE" noProof="0" smtClean="0"/>
              <a:t>2022-10-23</a:t>
            </a:fld>
            <a:endParaRPr lang="sv-SE" noProof="0"/>
          </a:p>
        </p:txBody>
      </p:sp>
      <p:sp>
        <p:nvSpPr>
          <p:cNvPr id="5" name="Platshållare för sidfot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rtl="0"/>
            <a:endParaRPr lang="sv-SE" noProof="0"/>
          </a:p>
        </p:txBody>
      </p:sp>
      <p:sp>
        <p:nvSpPr>
          <p:cNvPr id="6" name="Platshållare för bildnumm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4FAB73BC-B049-4115-A692-8D63A059BFB8}" type="slidenum">
              <a:rPr lang="sv-SE" noProof="0" smtClean="0"/>
              <a:pPr rtl="0"/>
              <a:t>‹#›</a:t>
            </a:fld>
            <a:endParaRPr lang="sv-SE" noProof="0"/>
          </a:p>
        </p:txBody>
      </p:sp>
      <p:cxnSp>
        <p:nvCxnSpPr>
          <p:cNvPr id="7" name="Rak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B55CE6-5259-AB35-C20F-0705B6C098CE}"/>
              </a:ext>
            </a:extLst>
          </p:cNvPr>
          <p:cNvSpPr>
            <a:spLocks noGrp="1"/>
          </p:cNvSpPr>
          <p:nvPr>
            <p:ph type="title"/>
          </p:nvPr>
        </p:nvSpPr>
        <p:spPr/>
        <p:txBody>
          <a:bodyPr/>
          <a:lstStyle/>
          <a:p>
            <a:r>
              <a:rPr lang="sv-SE" dirty="0"/>
              <a:t>Elevhälsoarbete på årstaskolan</a:t>
            </a:r>
          </a:p>
        </p:txBody>
      </p:sp>
      <p:pic>
        <p:nvPicPr>
          <p:cNvPr id="5" name="Bildobjekt 5" descr="En bild som visar inomhus, atlas&#10;&#10;Automatiskt genererad beskrivning">
            <a:extLst>
              <a:ext uri="{FF2B5EF4-FFF2-40B4-BE49-F238E27FC236}">
                <a16:creationId xmlns:a16="http://schemas.microsoft.com/office/drawing/2014/main" id="{62F046DA-4A71-B668-17C1-8AE11A9D1357}"/>
              </a:ext>
            </a:extLst>
          </p:cNvPr>
          <p:cNvPicPr>
            <a:picLocks noGrp="1" noChangeAspect="1"/>
          </p:cNvPicPr>
          <p:nvPr>
            <p:ph type="pic" idx="1"/>
          </p:nvPr>
        </p:nvPicPr>
        <p:blipFill rotWithShape="1">
          <a:blip r:embed="rId2"/>
          <a:srcRect t="24993" b="24993"/>
          <a:stretch/>
        </p:blipFill>
        <p:spPr/>
      </p:pic>
      <p:sp>
        <p:nvSpPr>
          <p:cNvPr id="4" name="Platshållare för text 3">
            <a:extLst>
              <a:ext uri="{FF2B5EF4-FFF2-40B4-BE49-F238E27FC236}">
                <a16:creationId xmlns:a16="http://schemas.microsoft.com/office/drawing/2014/main" id="{413CD389-6837-B51D-9DD0-EF05F5425EBE}"/>
              </a:ext>
            </a:extLst>
          </p:cNvPr>
          <p:cNvSpPr>
            <a:spLocks noGrp="1"/>
          </p:cNvSpPr>
          <p:nvPr>
            <p:ph type="body" sz="half" idx="2"/>
          </p:nvPr>
        </p:nvSpPr>
        <p:spPr/>
        <p:txBody>
          <a:bodyPr/>
          <a:lstStyle/>
          <a:p>
            <a:r>
              <a:rPr lang="sv-SE" dirty="0">
                <a:ea typeface="+mn-lt"/>
                <a:cs typeface="+mn-lt"/>
              </a:rPr>
              <a:t>Den samlade elevhälsan (EHT) på Årsta Torg (F-6) och Årstaviken (7-9)</a:t>
            </a:r>
          </a:p>
          <a:p>
            <a:endParaRPr lang="sv-SE" dirty="0"/>
          </a:p>
        </p:txBody>
      </p:sp>
    </p:spTree>
    <p:extLst>
      <p:ext uri="{BB962C8B-B14F-4D97-AF65-F5344CB8AC3E}">
        <p14:creationId xmlns:p14="http://schemas.microsoft.com/office/powerpoint/2010/main" val="74586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216EA2-1B8C-8ED0-4BB3-D5D479090BC7}"/>
              </a:ext>
            </a:extLst>
          </p:cNvPr>
          <p:cNvSpPr>
            <a:spLocks noGrp="1"/>
          </p:cNvSpPr>
          <p:nvPr>
            <p:ph type="title"/>
          </p:nvPr>
        </p:nvSpPr>
        <p:spPr/>
        <p:txBody>
          <a:bodyPr/>
          <a:lstStyle/>
          <a:p>
            <a:r>
              <a:rPr lang="sv-SE" dirty="0"/>
              <a:t>Struktur för </a:t>
            </a:r>
            <a:r>
              <a:rPr lang="sv-SE" dirty="0" err="1"/>
              <a:t>eLevhälsoarbete</a:t>
            </a:r>
          </a:p>
        </p:txBody>
      </p:sp>
      <p:graphicFrame>
        <p:nvGraphicFramePr>
          <p:cNvPr id="11" name="Diagram 11">
            <a:extLst>
              <a:ext uri="{FF2B5EF4-FFF2-40B4-BE49-F238E27FC236}">
                <a16:creationId xmlns:a16="http://schemas.microsoft.com/office/drawing/2014/main" id="{C0592AA8-9964-EC4E-928D-713224964EC4}"/>
              </a:ext>
            </a:extLst>
          </p:cNvPr>
          <p:cNvGraphicFramePr>
            <a:graphicFrameLocks noGrp="1"/>
          </p:cNvGraphicFramePr>
          <p:nvPr>
            <p:ph idx="1"/>
            <p:extLst>
              <p:ext uri="{D42A27DB-BD31-4B8C-83A1-F6EECF244321}">
                <p14:modId xmlns:p14="http://schemas.microsoft.com/office/powerpoint/2010/main" val="1734691771"/>
              </p:ext>
            </p:extLst>
          </p:nvPr>
        </p:nvGraphicFramePr>
        <p:xfrm>
          <a:off x="862013" y="23622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64" name="Bild 1364" descr="Upprepa kontur">
            <a:extLst>
              <a:ext uri="{FF2B5EF4-FFF2-40B4-BE49-F238E27FC236}">
                <a16:creationId xmlns:a16="http://schemas.microsoft.com/office/drawing/2014/main" id="{8725A291-93D0-F9F2-6406-06875C557E8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00175" y="3429000"/>
            <a:ext cx="914400" cy="914400"/>
          </a:xfrm>
          <a:prstGeom prst="rect">
            <a:avLst/>
          </a:prstGeom>
        </p:spPr>
      </p:pic>
    </p:spTree>
    <p:extLst>
      <p:ext uri="{BB962C8B-B14F-4D97-AF65-F5344CB8AC3E}">
        <p14:creationId xmlns:p14="http://schemas.microsoft.com/office/powerpoint/2010/main" val="3369808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BF5477-B6DF-58B9-9940-3C757436CC73}"/>
              </a:ext>
            </a:extLst>
          </p:cNvPr>
          <p:cNvSpPr>
            <a:spLocks noGrp="1"/>
          </p:cNvSpPr>
          <p:nvPr>
            <p:ph type="title"/>
          </p:nvPr>
        </p:nvSpPr>
        <p:spPr/>
        <p:txBody>
          <a:bodyPr/>
          <a:lstStyle/>
          <a:p>
            <a:r>
              <a:rPr lang="sv-SE" dirty="0"/>
              <a:t>Funktionsbrevlåda</a:t>
            </a:r>
          </a:p>
        </p:txBody>
      </p:sp>
      <p:sp>
        <p:nvSpPr>
          <p:cNvPr id="3" name="Platshållare för innehåll 2">
            <a:extLst>
              <a:ext uri="{FF2B5EF4-FFF2-40B4-BE49-F238E27FC236}">
                <a16:creationId xmlns:a16="http://schemas.microsoft.com/office/drawing/2014/main" id="{3C20D72D-5400-7081-08D5-0A214D4D112A}"/>
              </a:ext>
            </a:extLst>
          </p:cNvPr>
          <p:cNvSpPr>
            <a:spLocks noGrp="1"/>
          </p:cNvSpPr>
          <p:nvPr>
            <p:ph idx="1"/>
          </p:nvPr>
        </p:nvSpPr>
        <p:spPr/>
        <p:txBody>
          <a:bodyPr vert="horz" lIns="45720" tIns="45720" rIns="45720" bIns="45720" rtlCol="0" anchor="t">
            <a:normAutofit/>
          </a:bodyPr>
          <a:lstStyle/>
          <a:p>
            <a:pPr marL="0" indent="0">
              <a:buNone/>
            </a:pPr>
            <a:endParaRPr lang="sv-SE" cap="all" dirty="0"/>
          </a:p>
        </p:txBody>
      </p:sp>
      <p:sp>
        <p:nvSpPr>
          <p:cNvPr id="4" name="Platshållare för text 3">
            <a:extLst>
              <a:ext uri="{FF2B5EF4-FFF2-40B4-BE49-F238E27FC236}">
                <a16:creationId xmlns:a16="http://schemas.microsoft.com/office/drawing/2014/main" id="{6DD63D13-7946-3DAB-AB25-46461B8F5D7A}"/>
              </a:ext>
            </a:extLst>
          </p:cNvPr>
          <p:cNvSpPr>
            <a:spLocks noGrp="1"/>
          </p:cNvSpPr>
          <p:nvPr>
            <p:ph type="body" sz="half" idx="2"/>
          </p:nvPr>
        </p:nvSpPr>
        <p:spPr/>
        <p:txBody>
          <a:bodyPr vert="horz" lIns="91440" tIns="45720" rIns="91440" bIns="45720" rtlCol="0" anchor="t">
            <a:normAutofit/>
          </a:bodyPr>
          <a:lstStyle/>
          <a:p>
            <a:r>
              <a:rPr lang="sv-SE"/>
              <a:t>eht.arstaskolan@edu.stockholm.se</a:t>
            </a:r>
          </a:p>
        </p:txBody>
      </p:sp>
    </p:spTree>
    <p:extLst>
      <p:ext uri="{BB962C8B-B14F-4D97-AF65-F5344CB8AC3E}">
        <p14:creationId xmlns:p14="http://schemas.microsoft.com/office/powerpoint/2010/main" val="921284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621562-05D2-F2A4-F358-3B02C9F26B1C}"/>
              </a:ext>
            </a:extLst>
          </p:cNvPr>
          <p:cNvSpPr>
            <a:spLocks noGrp="1"/>
          </p:cNvSpPr>
          <p:nvPr>
            <p:ph type="title"/>
          </p:nvPr>
        </p:nvSpPr>
        <p:spPr/>
        <p:txBody>
          <a:bodyPr/>
          <a:lstStyle/>
          <a:p>
            <a:r>
              <a:rPr lang="sv-SE" dirty="0"/>
              <a:t>Trygghet</a:t>
            </a:r>
          </a:p>
        </p:txBody>
      </p:sp>
      <p:sp>
        <p:nvSpPr>
          <p:cNvPr id="3" name="Platshållare för text 2">
            <a:extLst>
              <a:ext uri="{FF2B5EF4-FFF2-40B4-BE49-F238E27FC236}">
                <a16:creationId xmlns:a16="http://schemas.microsoft.com/office/drawing/2014/main" id="{366A0301-99B4-DAC2-CF2D-4EB1D5D7F944}"/>
              </a:ext>
            </a:extLst>
          </p:cNvPr>
          <p:cNvSpPr>
            <a:spLocks noGrp="1"/>
          </p:cNvSpPr>
          <p:nvPr>
            <p:ph type="body" idx="1"/>
          </p:nvPr>
        </p:nvSpPr>
        <p:spPr/>
        <p:txBody>
          <a:bodyPr/>
          <a:lstStyle/>
          <a:p>
            <a:r>
              <a:rPr lang="sv-SE" dirty="0"/>
              <a:t>Trygghetsgruppen</a:t>
            </a:r>
          </a:p>
        </p:txBody>
      </p:sp>
      <p:sp>
        <p:nvSpPr>
          <p:cNvPr id="4" name="Platshållare för innehåll 3">
            <a:extLst>
              <a:ext uri="{FF2B5EF4-FFF2-40B4-BE49-F238E27FC236}">
                <a16:creationId xmlns:a16="http://schemas.microsoft.com/office/drawing/2014/main" id="{CFDEAA1A-575D-559F-CACC-9DC659119FAB}"/>
              </a:ext>
            </a:extLst>
          </p:cNvPr>
          <p:cNvSpPr>
            <a:spLocks noGrp="1"/>
          </p:cNvSpPr>
          <p:nvPr>
            <p:ph sz="half" idx="2"/>
          </p:nvPr>
        </p:nvSpPr>
        <p:spPr/>
        <p:txBody>
          <a:bodyPr vert="horz" lIns="45720" tIns="45720" rIns="45720" bIns="45720" rtlCol="0" anchor="t">
            <a:normAutofit fontScale="77500" lnSpcReduction="20000"/>
          </a:bodyPr>
          <a:lstStyle/>
          <a:p>
            <a:r>
              <a:rPr lang="sv-SE" dirty="0">
                <a:ea typeface="+mn-lt"/>
                <a:cs typeface="+mn-lt"/>
              </a:rPr>
              <a:t>Enligt skollagen ska kränkningar anmälas </a:t>
            </a:r>
            <a:r>
              <a:rPr lang="sv-SE" b="1" dirty="0">
                <a:ea typeface="+mn-lt"/>
                <a:cs typeface="+mn-lt"/>
              </a:rPr>
              <a:t>skyndsamt</a:t>
            </a:r>
            <a:r>
              <a:rPr lang="sv-SE" dirty="0">
                <a:ea typeface="+mn-lt"/>
                <a:cs typeface="+mn-lt"/>
              </a:rPr>
              <a:t>. Det betyder att ”anmälan till rektor ska ske samma dag eller dagen efter och att rektorn ska anmäla till huvudman inom en vecka”. </a:t>
            </a:r>
            <a:endParaRPr lang="sv-SE"/>
          </a:p>
          <a:p>
            <a:r>
              <a:rPr lang="sv-SE" dirty="0">
                <a:ea typeface="+mn-lt"/>
                <a:cs typeface="+mn-lt"/>
              </a:rPr>
              <a:t>På Årstaskolan har rektor delegerat till </a:t>
            </a:r>
            <a:r>
              <a:rPr lang="sv-SE" b="1" dirty="0">
                <a:ea typeface="+mn-lt"/>
                <a:cs typeface="+mn-lt"/>
              </a:rPr>
              <a:t>Olof Hedtjärn &amp; August Levinson/Trygghetsgruppen</a:t>
            </a:r>
            <a:r>
              <a:rPr lang="sv-SE" dirty="0">
                <a:ea typeface="+mn-lt"/>
                <a:cs typeface="+mn-lt"/>
              </a:rPr>
              <a:t>. Det är viktigt att komma ihåg att skolan inte ska göra någon värdering av hur allvarlig en händelse är innan den anmäls till huvudmannen. </a:t>
            </a:r>
            <a:endParaRPr lang="sv-SE"/>
          </a:p>
          <a:p>
            <a:r>
              <a:rPr lang="sv-SE" b="1" dirty="0">
                <a:ea typeface="+mn-lt"/>
                <a:cs typeface="+mn-lt"/>
              </a:rPr>
              <a:t>Alla kränkningar</a:t>
            </a:r>
            <a:r>
              <a:rPr lang="sv-SE" dirty="0">
                <a:ea typeface="+mn-lt"/>
                <a:cs typeface="+mn-lt"/>
              </a:rPr>
              <a:t> oavsett om de löses av berörd personal eller Trygghetsgruppen skall anmälas till;</a:t>
            </a:r>
          </a:p>
          <a:p>
            <a:r>
              <a:rPr lang="sv-SE" dirty="0">
                <a:ea typeface="+mn-lt"/>
                <a:cs typeface="+mn-lt"/>
              </a:rPr>
              <a:t> trygghetsgruppen.arstaskolan@edu.stockholm.se</a:t>
            </a:r>
            <a:endParaRPr lang="sv-SE" dirty="0"/>
          </a:p>
        </p:txBody>
      </p:sp>
      <p:sp>
        <p:nvSpPr>
          <p:cNvPr id="5" name="Platshållare för text 4">
            <a:extLst>
              <a:ext uri="{FF2B5EF4-FFF2-40B4-BE49-F238E27FC236}">
                <a16:creationId xmlns:a16="http://schemas.microsoft.com/office/drawing/2014/main" id="{3B2340C6-107D-0D8A-811D-856E32211A9E}"/>
              </a:ext>
            </a:extLst>
          </p:cNvPr>
          <p:cNvSpPr>
            <a:spLocks noGrp="1"/>
          </p:cNvSpPr>
          <p:nvPr>
            <p:ph type="body" sz="quarter" idx="3"/>
          </p:nvPr>
        </p:nvSpPr>
        <p:spPr/>
        <p:txBody>
          <a:bodyPr/>
          <a:lstStyle/>
          <a:p>
            <a:r>
              <a:rPr lang="sv-SE"/>
              <a:t>Årsta samverkan</a:t>
            </a:r>
          </a:p>
        </p:txBody>
      </p:sp>
      <p:pic>
        <p:nvPicPr>
          <p:cNvPr id="7" name="Bildobjekt 7" descr="En bild som visar text, person, utomhus, byggnad&#10;&#10;Automatiskt genererad beskrivning">
            <a:extLst>
              <a:ext uri="{FF2B5EF4-FFF2-40B4-BE49-F238E27FC236}">
                <a16:creationId xmlns:a16="http://schemas.microsoft.com/office/drawing/2014/main" id="{A99490EB-2FD7-E7EB-34F6-44714C1DD4EE}"/>
              </a:ext>
            </a:extLst>
          </p:cNvPr>
          <p:cNvPicPr>
            <a:picLocks noGrp="1" noChangeAspect="1"/>
          </p:cNvPicPr>
          <p:nvPr>
            <p:ph sz="quarter" idx="4"/>
          </p:nvPr>
        </p:nvPicPr>
        <p:blipFill>
          <a:blip r:embed="rId2"/>
          <a:stretch>
            <a:fillRect/>
          </a:stretch>
        </p:blipFill>
        <p:spPr>
          <a:xfrm>
            <a:off x="5990888" y="3025721"/>
            <a:ext cx="4754880" cy="3225705"/>
          </a:xfrm>
        </p:spPr>
      </p:pic>
    </p:spTree>
    <p:extLst>
      <p:ext uri="{BB962C8B-B14F-4D97-AF65-F5344CB8AC3E}">
        <p14:creationId xmlns:p14="http://schemas.microsoft.com/office/powerpoint/2010/main" val="41189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F764FF-57DE-7CE4-500E-8D79A112C1FF}"/>
              </a:ext>
            </a:extLst>
          </p:cNvPr>
          <p:cNvSpPr>
            <a:spLocks noGrp="1"/>
          </p:cNvSpPr>
          <p:nvPr>
            <p:ph type="title"/>
          </p:nvPr>
        </p:nvSpPr>
        <p:spPr/>
        <p:txBody>
          <a:bodyPr/>
          <a:lstStyle/>
          <a:p>
            <a:r>
              <a:rPr lang="sv-SE" dirty="0"/>
              <a:t>hållpunkter</a:t>
            </a:r>
          </a:p>
        </p:txBody>
      </p:sp>
      <p:sp>
        <p:nvSpPr>
          <p:cNvPr id="3" name="Platshållare för innehåll 2">
            <a:extLst>
              <a:ext uri="{FF2B5EF4-FFF2-40B4-BE49-F238E27FC236}">
                <a16:creationId xmlns:a16="http://schemas.microsoft.com/office/drawing/2014/main" id="{6F7938B0-F69C-2D0F-0298-BC4274AA9D73}"/>
              </a:ext>
            </a:extLst>
          </p:cNvPr>
          <p:cNvSpPr>
            <a:spLocks noGrp="1"/>
          </p:cNvSpPr>
          <p:nvPr>
            <p:ph idx="1"/>
          </p:nvPr>
        </p:nvSpPr>
        <p:spPr/>
        <p:txBody>
          <a:bodyPr vert="horz" lIns="45720" tIns="45720" rIns="45720" bIns="45720" rtlCol="0" anchor="t">
            <a:normAutofit/>
          </a:bodyPr>
          <a:lstStyle/>
          <a:p>
            <a:pPr marL="0" indent="0">
              <a:buNone/>
            </a:pPr>
            <a:r>
              <a:rPr lang="sv-SE" dirty="0"/>
              <a:t>Bakgrund &amp; historik</a:t>
            </a:r>
          </a:p>
          <a:p>
            <a:pPr marL="0" indent="0">
              <a:buNone/>
            </a:pPr>
            <a:r>
              <a:rPr lang="sv-SE" dirty="0"/>
              <a:t>Dokumentarkivet – var finns informationen?</a:t>
            </a:r>
          </a:p>
          <a:p>
            <a:pPr marL="0" indent="0">
              <a:buNone/>
            </a:pPr>
            <a:r>
              <a:rPr lang="sv-SE" dirty="0"/>
              <a:t>Elevstödsprocess</a:t>
            </a:r>
          </a:p>
          <a:p>
            <a:pPr marL="0" indent="0">
              <a:buNone/>
            </a:pPr>
            <a:r>
              <a:rPr lang="sv-SE" dirty="0"/>
              <a:t>Elevhälsans organisation &amp; struktur</a:t>
            </a:r>
          </a:p>
          <a:p>
            <a:pPr marL="0" indent="0">
              <a:buNone/>
            </a:pPr>
            <a:r>
              <a:rPr lang="sv-SE" dirty="0"/>
              <a:t>Trygghet – Trygghetsgruppen och Årsta samverkan.</a:t>
            </a:r>
          </a:p>
          <a:p>
            <a:pPr marL="0" indent="0">
              <a:buNone/>
            </a:pPr>
            <a:endParaRPr lang="sv-SE" dirty="0"/>
          </a:p>
          <a:p>
            <a:pPr marL="0" indent="0">
              <a:buNone/>
            </a:pPr>
            <a:endParaRPr lang="sv-SE" dirty="0"/>
          </a:p>
        </p:txBody>
      </p:sp>
    </p:spTree>
    <p:extLst>
      <p:ext uri="{BB962C8B-B14F-4D97-AF65-F5344CB8AC3E}">
        <p14:creationId xmlns:p14="http://schemas.microsoft.com/office/powerpoint/2010/main" val="151697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8E6CF6-40F7-6FB8-F19B-E7375AD0B1CF}"/>
              </a:ext>
            </a:extLst>
          </p:cNvPr>
          <p:cNvSpPr>
            <a:spLocks noGrp="1"/>
          </p:cNvSpPr>
          <p:nvPr>
            <p:ph type="title"/>
          </p:nvPr>
        </p:nvSpPr>
        <p:spPr/>
        <p:txBody>
          <a:bodyPr/>
          <a:lstStyle/>
          <a:p>
            <a:r>
              <a:rPr lang="sv-SE" dirty="0"/>
              <a:t>Bakgrund/Historik</a:t>
            </a:r>
          </a:p>
        </p:txBody>
      </p:sp>
      <p:sp>
        <p:nvSpPr>
          <p:cNvPr id="3" name="Platshållare för innehåll 2">
            <a:extLst>
              <a:ext uri="{FF2B5EF4-FFF2-40B4-BE49-F238E27FC236}">
                <a16:creationId xmlns:a16="http://schemas.microsoft.com/office/drawing/2014/main" id="{CC3A54A5-8F73-BF2E-58DE-FF64432A6684}"/>
              </a:ext>
            </a:extLst>
          </p:cNvPr>
          <p:cNvSpPr>
            <a:spLocks noGrp="1"/>
          </p:cNvSpPr>
          <p:nvPr>
            <p:ph idx="1"/>
          </p:nvPr>
        </p:nvSpPr>
        <p:spPr/>
        <p:txBody>
          <a:bodyPr vert="horz" lIns="45720" tIns="45720" rIns="45720" bIns="45720" rtlCol="0" anchor="t">
            <a:normAutofit lnSpcReduction="10000"/>
          </a:bodyPr>
          <a:lstStyle/>
          <a:p>
            <a:pPr marL="0" indent="0">
              <a:buNone/>
            </a:pPr>
            <a:r>
              <a:rPr lang="sv-SE" dirty="0"/>
              <a:t>Konsekvent satsning på rekrytering och utvecklingsarbete</a:t>
            </a:r>
          </a:p>
          <a:p>
            <a:pPr marL="0" indent="0">
              <a:buNone/>
            </a:pPr>
            <a:r>
              <a:rPr lang="sv-SE" dirty="0"/>
              <a:t>Systemteoretiska idéer</a:t>
            </a:r>
          </a:p>
          <a:p>
            <a:pPr marL="0" indent="0">
              <a:buNone/>
            </a:pPr>
            <a:r>
              <a:rPr lang="sv-SE" dirty="0"/>
              <a:t>Inkludering och delaktighet</a:t>
            </a:r>
          </a:p>
          <a:p>
            <a:pPr marL="0" indent="0">
              <a:buNone/>
            </a:pPr>
            <a:r>
              <a:rPr lang="sv-SE" dirty="0"/>
              <a:t>SPSM</a:t>
            </a:r>
          </a:p>
          <a:p>
            <a:pPr marL="0" indent="0">
              <a:buNone/>
            </a:pPr>
            <a:r>
              <a:rPr lang="sv-SE" dirty="0"/>
              <a:t>Struktur för framgångsrikt elevhälsoarbete</a:t>
            </a:r>
          </a:p>
          <a:p>
            <a:pPr marL="0" indent="0">
              <a:buNone/>
            </a:pPr>
            <a:r>
              <a:rPr lang="sv-SE" dirty="0"/>
              <a:t>Planer</a:t>
            </a:r>
          </a:p>
          <a:p>
            <a:pPr marL="0" indent="0">
              <a:buNone/>
            </a:pPr>
            <a:r>
              <a:rPr lang="sv-SE" dirty="0"/>
              <a:t>Språkets betydelse</a:t>
            </a:r>
          </a:p>
          <a:p>
            <a:pPr marL="0" indent="0">
              <a:buNone/>
            </a:pPr>
            <a:r>
              <a:rPr lang="sv-SE" dirty="0"/>
              <a:t>Elevstödsprocess </a:t>
            </a:r>
          </a:p>
          <a:p>
            <a:pPr marL="0" indent="0">
              <a:buNone/>
            </a:pPr>
            <a:r>
              <a:rPr lang="sv-SE" dirty="0"/>
              <a:t>Salutogent perspektiv</a:t>
            </a:r>
          </a:p>
          <a:p>
            <a:pPr marL="0" indent="0">
              <a:buNone/>
            </a:pPr>
            <a:r>
              <a:rPr lang="sv-SE" dirty="0"/>
              <a:t>Barnperspektiv </a:t>
            </a:r>
          </a:p>
        </p:txBody>
      </p:sp>
      <p:sp>
        <p:nvSpPr>
          <p:cNvPr id="4" name="Platshållare för text 3">
            <a:extLst>
              <a:ext uri="{FF2B5EF4-FFF2-40B4-BE49-F238E27FC236}">
                <a16:creationId xmlns:a16="http://schemas.microsoft.com/office/drawing/2014/main" id="{D38ACCAE-A3BC-E78D-428B-831AB1185C85}"/>
              </a:ext>
            </a:extLst>
          </p:cNvPr>
          <p:cNvSpPr>
            <a:spLocks noGrp="1"/>
          </p:cNvSpPr>
          <p:nvPr>
            <p:ph type="body" sz="half" idx="2"/>
          </p:nvPr>
        </p:nvSpPr>
        <p:spPr/>
        <p:txBody>
          <a:bodyPr/>
          <a:lstStyle/>
          <a:p>
            <a:endParaRPr lang="sv-SE"/>
          </a:p>
        </p:txBody>
      </p:sp>
    </p:spTree>
    <p:extLst>
      <p:ext uri="{BB962C8B-B14F-4D97-AF65-F5344CB8AC3E}">
        <p14:creationId xmlns:p14="http://schemas.microsoft.com/office/powerpoint/2010/main" val="715095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45DBEB-FBE1-57E0-630E-9DA2402B427C}"/>
              </a:ext>
            </a:extLst>
          </p:cNvPr>
          <p:cNvSpPr>
            <a:spLocks noGrp="1"/>
          </p:cNvSpPr>
          <p:nvPr>
            <p:ph type="title"/>
          </p:nvPr>
        </p:nvSpPr>
        <p:spPr/>
        <p:txBody>
          <a:bodyPr/>
          <a:lstStyle/>
          <a:p>
            <a:r>
              <a:rPr lang="sv-SE" dirty="0"/>
              <a:t>Arstaskolan.org</a:t>
            </a:r>
          </a:p>
        </p:txBody>
      </p:sp>
      <p:sp>
        <p:nvSpPr>
          <p:cNvPr id="3" name="Platshållare för innehåll 2">
            <a:extLst>
              <a:ext uri="{FF2B5EF4-FFF2-40B4-BE49-F238E27FC236}">
                <a16:creationId xmlns:a16="http://schemas.microsoft.com/office/drawing/2014/main" id="{EC77747E-0B2D-ECDA-741F-EFB916729CC6}"/>
              </a:ext>
            </a:extLst>
          </p:cNvPr>
          <p:cNvSpPr>
            <a:spLocks noGrp="1"/>
          </p:cNvSpPr>
          <p:nvPr>
            <p:ph idx="1"/>
          </p:nvPr>
        </p:nvSpPr>
        <p:spPr/>
        <p:txBody>
          <a:bodyPr vert="horz" lIns="45720" tIns="45720" rIns="45720" bIns="45720" rtlCol="0" anchor="t">
            <a:normAutofit/>
          </a:bodyPr>
          <a:lstStyle/>
          <a:p>
            <a:r>
              <a:rPr lang="sv-SE" dirty="0">
                <a:ea typeface="+mn-lt"/>
                <a:cs typeface="+mn-lt"/>
              </a:rPr>
              <a:t>Elevhälsan - verksamhetsbeskrivning</a:t>
            </a:r>
            <a:endParaRPr lang="sv-SE" dirty="0"/>
          </a:p>
          <a:p>
            <a:r>
              <a:rPr lang="sv-SE" dirty="0"/>
              <a:t>Elevstöd för kunskapsutveckling</a:t>
            </a:r>
          </a:p>
          <a:p>
            <a:r>
              <a:rPr lang="sv-SE" dirty="0"/>
              <a:t>Hot-, och våld - riskhantering</a:t>
            </a:r>
          </a:p>
          <a:p>
            <a:r>
              <a:rPr lang="sv-SE" dirty="0"/>
              <a:t>Kris och handlingsplan</a:t>
            </a:r>
          </a:p>
          <a:p>
            <a:r>
              <a:rPr lang="sv-SE" dirty="0"/>
              <a:t>Plan mot diskriminering och kränkande behandling</a:t>
            </a:r>
          </a:p>
          <a:p>
            <a:r>
              <a:rPr lang="sv-SE" dirty="0"/>
              <a:t>Skolnärvaroplanen </a:t>
            </a:r>
          </a:p>
          <a:p>
            <a:r>
              <a:rPr lang="sv-SE" dirty="0" err="1"/>
              <a:t>Studieroplan</a:t>
            </a:r>
            <a:r>
              <a:rPr lang="sv-SE" dirty="0"/>
              <a:t> </a:t>
            </a:r>
          </a:p>
          <a:p>
            <a:endParaRPr lang="sv-SE" dirty="0"/>
          </a:p>
        </p:txBody>
      </p:sp>
      <p:sp>
        <p:nvSpPr>
          <p:cNvPr id="4" name="Platshållare för text 3">
            <a:extLst>
              <a:ext uri="{FF2B5EF4-FFF2-40B4-BE49-F238E27FC236}">
                <a16:creationId xmlns:a16="http://schemas.microsoft.com/office/drawing/2014/main" id="{75A288B7-6716-742C-B30F-7452B3A772E0}"/>
              </a:ext>
            </a:extLst>
          </p:cNvPr>
          <p:cNvSpPr>
            <a:spLocks noGrp="1"/>
          </p:cNvSpPr>
          <p:nvPr>
            <p:ph type="body" sz="half" idx="2"/>
          </p:nvPr>
        </p:nvSpPr>
        <p:spPr/>
        <p:txBody>
          <a:bodyPr vert="horz" lIns="91440" tIns="45720" rIns="91440" bIns="45720" rtlCol="0" anchor="t">
            <a:normAutofit/>
          </a:bodyPr>
          <a:lstStyle/>
          <a:p>
            <a:endParaRPr lang="sv-SE" dirty="0"/>
          </a:p>
          <a:p>
            <a:endParaRPr lang="sv-SE" dirty="0"/>
          </a:p>
        </p:txBody>
      </p:sp>
      <p:pic>
        <p:nvPicPr>
          <p:cNvPr id="6" name="Bildobjekt 6" descr="En bild som visar bord&#10;&#10;Automatiskt genererad beskrivning">
            <a:extLst>
              <a:ext uri="{FF2B5EF4-FFF2-40B4-BE49-F238E27FC236}">
                <a16:creationId xmlns:a16="http://schemas.microsoft.com/office/drawing/2014/main" id="{D457ABD1-F0A4-AF2E-BE18-A368115E2BF1}"/>
              </a:ext>
            </a:extLst>
          </p:cNvPr>
          <p:cNvPicPr>
            <a:picLocks noChangeAspect="1"/>
          </p:cNvPicPr>
          <p:nvPr/>
        </p:nvPicPr>
        <p:blipFill>
          <a:blip r:embed="rId2"/>
          <a:stretch>
            <a:fillRect/>
          </a:stretch>
        </p:blipFill>
        <p:spPr>
          <a:xfrm>
            <a:off x="1029419" y="1969037"/>
            <a:ext cx="2743200" cy="3293738"/>
          </a:xfrm>
          <a:prstGeom prst="rect">
            <a:avLst/>
          </a:prstGeom>
        </p:spPr>
      </p:pic>
    </p:spTree>
    <p:extLst>
      <p:ext uri="{BB962C8B-B14F-4D97-AF65-F5344CB8AC3E}">
        <p14:creationId xmlns:p14="http://schemas.microsoft.com/office/powerpoint/2010/main" val="1635214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99B7C2-3849-82A4-BBCE-E6608785CF70}"/>
              </a:ext>
            </a:extLst>
          </p:cNvPr>
          <p:cNvSpPr>
            <a:spLocks noGrp="1"/>
          </p:cNvSpPr>
          <p:nvPr>
            <p:ph type="title"/>
          </p:nvPr>
        </p:nvSpPr>
        <p:spPr/>
        <p:txBody>
          <a:bodyPr/>
          <a:lstStyle/>
          <a:p>
            <a:r>
              <a:rPr lang="sv-SE" dirty="0"/>
              <a:t>Elevstödsprocess</a:t>
            </a:r>
          </a:p>
        </p:txBody>
      </p:sp>
      <p:graphicFrame>
        <p:nvGraphicFramePr>
          <p:cNvPr id="4" name="Diagram 4">
            <a:extLst>
              <a:ext uri="{FF2B5EF4-FFF2-40B4-BE49-F238E27FC236}">
                <a16:creationId xmlns:a16="http://schemas.microsoft.com/office/drawing/2014/main" id="{2D39FC24-B88B-898F-6807-DB9462584276}"/>
              </a:ext>
            </a:extLst>
          </p:cNvPr>
          <p:cNvGraphicFramePr>
            <a:graphicFrameLocks noGrp="1"/>
          </p:cNvGraphicFramePr>
          <p:nvPr>
            <p:ph idx="1"/>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86" name="Bild 786" descr="Användarnätverk kontur">
            <a:extLst>
              <a:ext uri="{FF2B5EF4-FFF2-40B4-BE49-F238E27FC236}">
                <a16:creationId xmlns:a16="http://schemas.microsoft.com/office/drawing/2014/main" id="{D0F8BC8B-EBB0-51EF-8DF3-DFCF42BF62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36243" y="3637344"/>
            <a:ext cx="914400" cy="914400"/>
          </a:xfrm>
          <a:prstGeom prst="rect">
            <a:avLst/>
          </a:prstGeom>
        </p:spPr>
      </p:pic>
    </p:spTree>
    <p:extLst>
      <p:ext uri="{BB962C8B-B14F-4D97-AF65-F5344CB8AC3E}">
        <p14:creationId xmlns:p14="http://schemas.microsoft.com/office/powerpoint/2010/main" val="2151181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5A50DB-6311-2221-4F13-E3B05C4038BB}"/>
              </a:ext>
            </a:extLst>
          </p:cNvPr>
          <p:cNvSpPr>
            <a:spLocks noGrp="1"/>
          </p:cNvSpPr>
          <p:nvPr>
            <p:ph type="title"/>
          </p:nvPr>
        </p:nvSpPr>
        <p:spPr/>
        <p:txBody>
          <a:bodyPr/>
          <a:lstStyle/>
          <a:p>
            <a:r>
              <a:rPr lang="sv-SE" dirty="0"/>
              <a:t>Ledning &amp; stimulans, extra anpassningar och särskilt stöd</a:t>
            </a:r>
          </a:p>
        </p:txBody>
      </p:sp>
      <p:sp>
        <p:nvSpPr>
          <p:cNvPr id="3" name="Platshållare för innehåll 2">
            <a:extLst>
              <a:ext uri="{FF2B5EF4-FFF2-40B4-BE49-F238E27FC236}">
                <a16:creationId xmlns:a16="http://schemas.microsoft.com/office/drawing/2014/main" id="{CC141106-42DF-A456-32D7-876696F95388}"/>
              </a:ext>
            </a:extLst>
          </p:cNvPr>
          <p:cNvSpPr>
            <a:spLocks noGrp="1"/>
          </p:cNvSpPr>
          <p:nvPr>
            <p:ph sz="half" idx="1"/>
          </p:nvPr>
        </p:nvSpPr>
        <p:spPr/>
        <p:txBody>
          <a:bodyPr vert="horz" lIns="45720" tIns="45720" rIns="45720" bIns="45720" rtlCol="0" anchor="t">
            <a:normAutofit/>
          </a:bodyPr>
          <a:lstStyle/>
          <a:p>
            <a:r>
              <a:rPr lang="sv-SE" dirty="0">
                <a:latin typeface="TW Cen MT"/>
              </a:rPr>
              <a:t>Undervisningen och fritidstiden ska utformas så att lärmiljön blir hanterbar, begriplig och meningsfull för eleven. En central uppgift för lärare och fritidspersonal är därför att planera, ompröva, ändra och anpassa undervisningen/fritidstiden/raster och övergångar beroende på hur det fungerar för den aktuella elevgruppen eller för enskilda elever.</a:t>
            </a:r>
            <a:endParaRPr lang="sv-SE" dirty="0"/>
          </a:p>
        </p:txBody>
      </p:sp>
      <p:sp>
        <p:nvSpPr>
          <p:cNvPr id="4" name="Platshållare för innehåll 3">
            <a:extLst>
              <a:ext uri="{FF2B5EF4-FFF2-40B4-BE49-F238E27FC236}">
                <a16:creationId xmlns:a16="http://schemas.microsoft.com/office/drawing/2014/main" id="{C517A61B-A58F-FDA4-ADDF-7D0912EF14CD}"/>
              </a:ext>
            </a:extLst>
          </p:cNvPr>
          <p:cNvSpPr>
            <a:spLocks noGrp="1"/>
          </p:cNvSpPr>
          <p:nvPr>
            <p:ph sz="half" idx="2"/>
          </p:nvPr>
        </p:nvSpPr>
        <p:spPr/>
        <p:txBody>
          <a:bodyPr vert="horz" lIns="45720" tIns="45720" rIns="45720" bIns="45720" rtlCol="0" anchor="t">
            <a:normAutofit/>
          </a:bodyPr>
          <a:lstStyle/>
          <a:p>
            <a:r>
              <a:rPr lang="sv-SE" dirty="0">
                <a:latin typeface="TW Cen MT"/>
              </a:rPr>
              <a:t>När ovanstående insatser/förändringar är genomförda men behov av vidare stöd kvarstår ska individuella extra anpassningar upprättas. Dessa genomförs inom den ordinarie undervisningen och ska upp till åk 5 dokumenteras i IUP och för samtliga elever föras in i Skolplattformen.</a:t>
            </a:r>
            <a:endParaRPr lang="sv-SE" dirty="0"/>
          </a:p>
        </p:txBody>
      </p:sp>
    </p:spTree>
    <p:extLst>
      <p:ext uri="{BB962C8B-B14F-4D97-AF65-F5344CB8AC3E}">
        <p14:creationId xmlns:p14="http://schemas.microsoft.com/office/powerpoint/2010/main" val="2227023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F849B1-1C75-FF08-CA95-4AABF568E1CC}"/>
              </a:ext>
            </a:extLst>
          </p:cNvPr>
          <p:cNvSpPr>
            <a:spLocks noGrp="1"/>
          </p:cNvSpPr>
          <p:nvPr>
            <p:ph type="title"/>
          </p:nvPr>
        </p:nvSpPr>
        <p:spPr/>
        <p:txBody>
          <a:bodyPr/>
          <a:lstStyle/>
          <a:p>
            <a:r>
              <a:rPr lang="sv-SE" dirty="0"/>
              <a:t>Barnets behov i centrum</a:t>
            </a:r>
          </a:p>
        </p:txBody>
      </p:sp>
      <p:graphicFrame>
        <p:nvGraphicFramePr>
          <p:cNvPr id="12" name="Diagram 12">
            <a:extLst>
              <a:ext uri="{FF2B5EF4-FFF2-40B4-BE49-F238E27FC236}">
                <a16:creationId xmlns:a16="http://schemas.microsoft.com/office/drawing/2014/main" id="{C91D9C80-51DB-FB55-58C4-7D890933C34A}"/>
              </a:ext>
            </a:extLst>
          </p:cNvPr>
          <p:cNvGraphicFramePr>
            <a:graphicFrameLocks noGrp="1"/>
          </p:cNvGraphicFramePr>
          <p:nvPr>
            <p:ph idx="1"/>
            <p:extLst>
              <p:ext uri="{D42A27DB-BD31-4B8C-83A1-F6EECF244321}">
                <p14:modId xmlns:p14="http://schemas.microsoft.com/office/powerpoint/2010/main" val="566348857"/>
              </p:ext>
            </p:extLst>
          </p:nvPr>
        </p:nvGraphicFramePr>
        <p:xfrm>
          <a:off x="5257800" y="660400"/>
          <a:ext cx="6335713" cy="5470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tshållare för text 3">
            <a:extLst>
              <a:ext uri="{FF2B5EF4-FFF2-40B4-BE49-F238E27FC236}">
                <a16:creationId xmlns:a16="http://schemas.microsoft.com/office/drawing/2014/main" id="{E8CB0004-8FD9-D2DF-24AD-B31F7D9704EE}"/>
              </a:ext>
            </a:extLst>
          </p:cNvPr>
          <p:cNvSpPr>
            <a:spLocks noGrp="1"/>
          </p:cNvSpPr>
          <p:nvPr>
            <p:ph type="body" sz="half" idx="2"/>
          </p:nvPr>
        </p:nvSpPr>
        <p:spPr/>
        <p:txBody>
          <a:bodyPr vert="horz" lIns="91440" tIns="45720" rIns="91440" bIns="45720" rtlCol="0" anchor="t">
            <a:normAutofit/>
          </a:bodyPr>
          <a:lstStyle/>
          <a:p>
            <a:pPr marL="285750" indent="-285750">
              <a:lnSpc>
                <a:spcPct val="90000"/>
              </a:lnSpc>
              <a:spcBef>
                <a:spcPts val="1200"/>
              </a:spcBef>
              <a:buFont typeface="Arial,Sans-Serif"/>
              <a:buChar char="•"/>
            </a:pPr>
            <a:r>
              <a:rPr lang="sv-SE" dirty="0">
                <a:latin typeface="TW Cen MT"/>
              </a:rPr>
              <a:t>Vi är inte för snabba att hitta svar eller sätta "diagnos"</a:t>
            </a:r>
            <a:endParaRPr lang="en-US" dirty="0">
              <a:ea typeface="+mn-lt"/>
              <a:cs typeface="+mn-lt"/>
            </a:endParaRPr>
          </a:p>
          <a:p>
            <a:pPr marL="285750" indent="-285750">
              <a:lnSpc>
                <a:spcPct val="90000"/>
              </a:lnSpc>
              <a:spcBef>
                <a:spcPts val="1200"/>
              </a:spcBef>
              <a:buFont typeface="Arial,Sans-Serif"/>
              <a:buChar char="•"/>
            </a:pPr>
            <a:r>
              <a:rPr lang="sv-SE" dirty="0">
                <a:latin typeface="TW Cen MT"/>
              </a:rPr>
              <a:t>Vi börjar i basen och jobbar oss upp</a:t>
            </a:r>
          </a:p>
          <a:p>
            <a:pPr marL="285750" indent="-285750">
              <a:lnSpc>
                <a:spcPct val="90000"/>
              </a:lnSpc>
              <a:spcBef>
                <a:spcPts val="1200"/>
              </a:spcBef>
              <a:buFont typeface="Arial,Sans-Serif"/>
              <a:buChar char="•"/>
            </a:pPr>
            <a:r>
              <a:rPr lang="sv-SE" dirty="0">
                <a:latin typeface="TW Cen MT"/>
              </a:rPr>
              <a:t>Vi vill utforma en lärmiljö som främjar lärande för så många som möjligt</a:t>
            </a:r>
          </a:p>
          <a:p>
            <a:pPr marL="285750" indent="-285750">
              <a:lnSpc>
                <a:spcPct val="90000"/>
              </a:lnSpc>
              <a:spcBef>
                <a:spcPts val="1200"/>
              </a:spcBef>
              <a:buFont typeface="Arial,Sans-Serif"/>
              <a:buChar char="•"/>
            </a:pPr>
            <a:r>
              <a:rPr lang="sv-SE" dirty="0">
                <a:latin typeface="TW Cen MT"/>
              </a:rPr>
              <a:t>Vi kartlägger vad som främjar respektive hindrar lärande</a:t>
            </a:r>
            <a:endParaRPr lang="en-US" dirty="0">
              <a:ea typeface="+mn-lt"/>
              <a:cs typeface="+mn-lt"/>
            </a:endParaRPr>
          </a:p>
          <a:p>
            <a:pPr marL="285750" indent="-285750">
              <a:lnSpc>
                <a:spcPct val="90000"/>
              </a:lnSpc>
              <a:spcBef>
                <a:spcPts val="1200"/>
              </a:spcBef>
              <a:buFont typeface="Arial,Sans-Serif"/>
              <a:buChar char="•"/>
            </a:pPr>
            <a:r>
              <a:rPr lang="sv-SE" dirty="0">
                <a:latin typeface="TW Cen MT"/>
              </a:rPr>
              <a:t>Vi samverkar med kollegor</a:t>
            </a:r>
            <a:endParaRPr lang="en-US" dirty="0">
              <a:ea typeface="+mn-lt"/>
              <a:cs typeface="+mn-lt"/>
            </a:endParaRPr>
          </a:p>
          <a:p>
            <a:pPr marL="285750" indent="-285750">
              <a:lnSpc>
                <a:spcPct val="90000"/>
              </a:lnSpc>
              <a:spcBef>
                <a:spcPts val="1200"/>
              </a:spcBef>
              <a:buFont typeface="Arial,Sans-Serif"/>
              <a:buChar char="•"/>
            </a:pPr>
            <a:r>
              <a:rPr lang="sv-SE" dirty="0">
                <a:latin typeface="TW Cen MT"/>
              </a:rPr>
              <a:t>Vi testar och utvärderar</a:t>
            </a:r>
            <a:endParaRPr lang="sv-SE" dirty="0"/>
          </a:p>
        </p:txBody>
      </p:sp>
    </p:spTree>
    <p:extLst>
      <p:ext uri="{BB962C8B-B14F-4D97-AF65-F5344CB8AC3E}">
        <p14:creationId xmlns:p14="http://schemas.microsoft.com/office/powerpoint/2010/main" val="2579403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F9E5D-B05B-E2D0-263C-6587CF0EE1C1}"/>
              </a:ext>
            </a:extLst>
          </p:cNvPr>
          <p:cNvSpPr>
            <a:spLocks noGrp="1"/>
          </p:cNvSpPr>
          <p:nvPr>
            <p:ph type="title"/>
          </p:nvPr>
        </p:nvSpPr>
        <p:spPr/>
        <p:txBody>
          <a:bodyPr/>
          <a:lstStyle/>
          <a:p>
            <a:r>
              <a:rPr lang="sv-SE" dirty="0"/>
              <a:t>Elevhälsans organisation och struktur</a:t>
            </a:r>
          </a:p>
        </p:txBody>
      </p:sp>
      <p:sp>
        <p:nvSpPr>
          <p:cNvPr id="3" name="Platshållare för innehåll 2">
            <a:extLst>
              <a:ext uri="{FF2B5EF4-FFF2-40B4-BE49-F238E27FC236}">
                <a16:creationId xmlns:a16="http://schemas.microsoft.com/office/drawing/2014/main" id="{5E6D86C6-9056-E018-CC87-A4846DBF4AD2}"/>
              </a:ext>
            </a:extLst>
          </p:cNvPr>
          <p:cNvSpPr>
            <a:spLocks noGrp="1"/>
          </p:cNvSpPr>
          <p:nvPr>
            <p:ph idx="1"/>
          </p:nvPr>
        </p:nvSpPr>
        <p:spPr/>
        <p:txBody>
          <a:bodyPr vert="horz" lIns="45720" tIns="45720" rIns="45720" bIns="45720" rtlCol="0" anchor="t">
            <a:normAutofit/>
          </a:bodyPr>
          <a:lstStyle/>
          <a:p>
            <a:r>
              <a:rPr lang="sv-SE" dirty="0">
                <a:ea typeface="+mn-lt"/>
                <a:cs typeface="+mn-lt"/>
              </a:rPr>
              <a:t>Elevhälsan ansvarar för det övergripande elevhälsoarbetet på skolan samt enskilda elevers psyko-sociala situation och utreder elever i behov av särskilt stöd. Elevhälsan kartlägger behov och identifierar främjande och förebyggande insatser. Med sina olika kompetenser bidrar Elevhälsan till att hitta relevanta åtgärder. Elevhälsan samverkar med personal och hem samt övriga nätverk såsom vården, psykiatrin och socialtjänsten men också andra instanser och myndigheter när så behövs. </a:t>
            </a:r>
            <a:endParaRPr lang="sv-SE" dirty="0"/>
          </a:p>
        </p:txBody>
      </p:sp>
    </p:spTree>
    <p:extLst>
      <p:ext uri="{BB962C8B-B14F-4D97-AF65-F5344CB8AC3E}">
        <p14:creationId xmlns:p14="http://schemas.microsoft.com/office/powerpoint/2010/main" val="1699719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089E9E-E3DE-0E34-062F-07B5E35BDBEB}"/>
              </a:ext>
            </a:extLst>
          </p:cNvPr>
          <p:cNvSpPr>
            <a:spLocks noGrp="1"/>
          </p:cNvSpPr>
          <p:nvPr>
            <p:ph type="title"/>
          </p:nvPr>
        </p:nvSpPr>
        <p:spPr/>
        <p:txBody>
          <a:bodyPr/>
          <a:lstStyle/>
          <a:p>
            <a:r>
              <a:rPr lang="sv-SE" dirty="0"/>
              <a:t>Elevhälsans uppdrag</a:t>
            </a:r>
          </a:p>
        </p:txBody>
      </p:sp>
      <p:sp>
        <p:nvSpPr>
          <p:cNvPr id="3" name="Platshållare för text 2">
            <a:extLst>
              <a:ext uri="{FF2B5EF4-FFF2-40B4-BE49-F238E27FC236}">
                <a16:creationId xmlns:a16="http://schemas.microsoft.com/office/drawing/2014/main" id="{A8E3787E-27AC-C664-AE25-79E5784787AB}"/>
              </a:ext>
            </a:extLst>
          </p:cNvPr>
          <p:cNvSpPr>
            <a:spLocks noGrp="1"/>
          </p:cNvSpPr>
          <p:nvPr>
            <p:ph type="body" idx="1"/>
          </p:nvPr>
        </p:nvSpPr>
        <p:spPr/>
        <p:txBody>
          <a:bodyPr/>
          <a:lstStyle/>
          <a:p>
            <a:r>
              <a:rPr lang="sv-SE" dirty="0"/>
              <a:t>Elevhälsan ska genom sitt generellt inriktade arbete...</a:t>
            </a:r>
          </a:p>
        </p:txBody>
      </p:sp>
      <p:sp>
        <p:nvSpPr>
          <p:cNvPr id="4" name="Platshållare för innehåll 3">
            <a:extLst>
              <a:ext uri="{FF2B5EF4-FFF2-40B4-BE49-F238E27FC236}">
                <a16:creationId xmlns:a16="http://schemas.microsoft.com/office/drawing/2014/main" id="{D49FA4AD-2C1A-5783-9D01-B6F75B2A27C0}"/>
              </a:ext>
            </a:extLst>
          </p:cNvPr>
          <p:cNvSpPr>
            <a:spLocks noGrp="1"/>
          </p:cNvSpPr>
          <p:nvPr>
            <p:ph sz="half" idx="2"/>
          </p:nvPr>
        </p:nvSpPr>
        <p:spPr/>
        <p:txBody>
          <a:bodyPr vert="horz" lIns="45720" tIns="45720" rIns="45720" bIns="45720" rtlCol="0" anchor="t">
            <a:normAutofit fontScale="85000" lnSpcReduction="20000"/>
          </a:bodyPr>
          <a:lstStyle/>
          <a:p>
            <a:pPr marL="0" indent="0">
              <a:buNone/>
            </a:pPr>
            <a:r>
              <a:rPr lang="sv-SE" dirty="0">
                <a:ea typeface="+mn-lt"/>
                <a:cs typeface="+mn-lt"/>
              </a:rPr>
              <a:t>bidra till att skapa lärmiljöer som främjar elevernas lärande, utveckling och hälsa, det vill säga skapa en så positiv lärandesituation som möjligt</a:t>
            </a:r>
            <a:endParaRPr lang="sv-SE"/>
          </a:p>
          <a:p>
            <a:pPr marL="0" indent="0">
              <a:buNone/>
            </a:pPr>
            <a:r>
              <a:rPr lang="sv-SE" dirty="0">
                <a:ea typeface="+mn-lt"/>
                <a:cs typeface="+mn-lt"/>
              </a:rPr>
              <a:t>bidra i arbetet till att skapa generella pedagogiska/praktiska anpassningar i lärmiljön</a:t>
            </a:r>
            <a:endParaRPr lang="sv-SE"/>
          </a:p>
          <a:p>
            <a:pPr marL="0" indent="0">
              <a:buNone/>
            </a:pPr>
            <a:r>
              <a:rPr lang="sv-SE" dirty="0">
                <a:ea typeface="+mn-lt"/>
                <a:cs typeface="+mn-lt"/>
              </a:rPr>
              <a:t>bidra i arbetet med elevstödsprocessen och förebygga ohälsa och inlärningssvårigheter</a:t>
            </a:r>
          </a:p>
          <a:p>
            <a:pPr marL="0" indent="0">
              <a:buNone/>
            </a:pPr>
            <a:r>
              <a:rPr lang="sv-SE" dirty="0">
                <a:ea typeface="+mn-lt"/>
                <a:cs typeface="+mn-lt"/>
              </a:rPr>
              <a:t>stödja elevernas utveckling mot utbildningens mål</a:t>
            </a:r>
            <a:endParaRPr lang="sv-SE" dirty="0"/>
          </a:p>
        </p:txBody>
      </p:sp>
      <p:sp>
        <p:nvSpPr>
          <p:cNvPr id="5" name="Platshållare för text 4">
            <a:extLst>
              <a:ext uri="{FF2B5EF4-FFF2-40B4-BE49-F238E27FC236}">
                <a16:creationId xmlns:a16="http://schemas.microsoft.com/office/drawing/2014/main" id="{2122050B-1A32-C5D9-BAE8-4DBC2D32C4F7}"/>
              </a:ext>
            </a:extLst>
          </p:cNvPr>
          <p:cNvSpPr>
            <a:spLocks noGrp="1"/>
          </p:cNvSpPr>
          <p:nvPr>
            <p:ph type="body" sz="quarter" idx="3"/>
          </p:nvPr>
        </p:nvSpPr>
        <p:spPr/>
        <p:txBody>
          <a:bodyPr/>
          <a:lstStyle/>
          <a:p>
            <a:r>
              <a:rPr lang="sv-SE">
                <a:ea typeface="+mn-lt"/>
                <a:cs typeface="+mn-lt"/>
              </a:rPr>
              <a:t>Elevhälsan ska genom sitt </a:t>
            </a:r>
            <a:r>
              <a:rPr lang="sv-SE"/>
              <a:t>individuellt inriktade arbete...</a:t>
            </a:r>
          </a:p>
        </p:txBody>
      </p:sp>
      <p:sp>
        <p:nvSpPr>
          <p:cNvPr id="6" name="Platshållare för innehåll 5">
            <a:extLst>
              <a:ext uri="{FF2B5EF4-FFF2-40B4-BE49-F238E27FC236}">
                <a16:creationId xmlns:a16="http://schemas.microsoft.com/office/drawing/2014/main" id="{3F04A5AE-AC17-846A-CA08-6219F911A63C}"/>
              </a:ext>
            </a:extLst>
          </p:cNvPr>
          <p:cNvSpPr>
            <a:spLocks noGrp="1"/>
          </p:cNvSpPr>
          <p:nvPr>
            <p:ph sz="quarter" idx="4"/>
          </p:nvPr>
        </p:nvSpPr>
        <p:spPr/>
        <p:txBody>
          <a:bodyPr vert="horz" lIns="45720" tIns="45720" rIns="45720" bIns="45720" rtlCol="0" anchor="t">
            <a:normAutofit fontScale="85000" lnSpcReduction="20000"/>
          </a:bodyPr>
          <a:lstStyle/>
          <a:p>
            <a:pPr marL="0" indent="0">
              <a:buNone/>
            </a:pPr>
            <a:r>
              <a:rPr lang="sv-SE" dirty="0">
                <a:ea typeface="+mn-lt"/>
                <a:cs typeface="+mn-lt"/>
              </a:rPr>
              <a:t>ge alla barn och elever ledning och stimulans för att de ska utvecklas så långt som möjligt enligt utbildningens mål</a:t>
            </a:r>
            <a:endParaRPr lang="sv-SE"/>
          </a:p>
          <a:p>
            <a:pPr marL="0" indent="0">
              <a:buNone/>
            </a:pPr>
            <a:r>
              <a:rPr lang="sv-SE" dirty="0">
                <a:ea typeface="+mn-lt"/>
                <a:cs typeface="+mn-lt"/>
              </a:rPr>
              <a:t>undanröja hinder för lärande, utveckling och hälsa</a:t>
            </a:r>
          </a:p>
          <a:p>
            <a:pPr marL="0" indent="0">
              <a:buNone/>
            </a:pPr>
            <a:r>
              <a:rPr lang="sv-SE" dirty="0">
                <a:ea typeface="+mn-lt"/>
                <a:cs typeface="+mn-lt"/>
              </a:rPr>
              <a:t>uppmärksamma och på rektorns uppdrag utreda orsaker till inlärningsproblem och utreda orsaker till ohälsa</a:t>
            </a:r>
          </a:p>
          <a:p>
            <a:pPr marL="0" indent="0">
              <a:buNone/>
            </a:pPr>
            <a:r>
              <a:rPr lang="sv-SE" dirty="0">
                <a:ea typeface="+mn-lt"/>
                <a:cs typeface="+mn-lt"/>
              </a:rPr>
              <a:t>bidra med åtgärder och anpassningar för varje enskild elev i behov av stöd/särskilt stöd</a:t>
            </a:r>
          </a:p>
          <a:p>
            <a:pPr marL="0" indent="0">
              <a:buNone/>
            </a:pPr>
            <a:r>
              <a:rPr lang="sv-SE" dirty="0">
                <a:ea typeface="+mn-lt"/>
                <a:cs typeface="+mn-lt"/>
              </a:rPr>
              <a:t>säkra tidig upptäckt av avvikelser i tillväxt och hälsa.</a:t>
            </a:r>
            <a:endParaRPr lang="sv-SE"/>
          </a:p>
        </p:txBody>
      </p:sp>
    </p:spTree>
    <p:extLst>
      <p:ext uri="{BB962C8B-B14F-4D97-AF65-F5344CB8AC3E}">
        <p14:creationId xmlns:p14="http://schemas.microsoft.com/office/powerpoint/2010/main" val="3967440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619</Words>
  <Application>Microsoft Office PowerPoint</Application>
  <PresentationFormat>Bredbild</PresentationFormat>
  <Paragraphs>79</Paragraphs>
  <Slides>12</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12</vt:i4>
      </vt:variant>
    </vt:vector>
  </HeadingPairs>
  <TitlesOfParts>
    <vt:vector size="19" baseType="lpstr">
      <vt:lpstr>Arial,Sans-Serif</vt:lpstr>
      <vt:lpstr>Calibri</vt:lpstr>
      <vt:lpstr>TW Cen MT</vt:lpstr>
      <vt:lpstr>TW Cen MT</vt:lpstr>
      <vt:lpstr>Tw Cen MT Condensed</vt:lpstr>
      <vt:lpstr>Wingdings 3</vt:lpstr>
      <vt:lpstr>Integral</vt:lpstr>
      <vt:lpstr>Elevhälsoarbete på årstaskolan</vt:lpstr>
      <vt:lpstr>hållpunkter</vt:lpstr>
      <vt:lpstr>Bakgrund/Historik</vt:lpstr>
      <vt:lpstr>Arstaskolan.org</vt:lpstr>
      <vt:lpstr>Elevstödsprocess</vt:lpstr>
      <vt:lpstr>Ledning &amp; stimulans, extra anpassningar och särskilt stöd</vt:lpstr>
      <vt:lpstr>Barnets behov i centrum</vt:lpstr>
      <vt:lpstr>Elevhälsans organisation och struktur</vt:lpstr>
      <vt:lpstr>Elevhälsans uppdrag</vt:lpstr>
      <vt:lpstr>Struktur för eLevhälsoarbete</vt:lpstr>
      <vt:lpstr>Funktionsbrevlåda</vt:lpstr>
      <vt:lpstr>Trygghet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Kalle Enström</dc:creator>
  <cp:lastModifiedBy>Kalle Enström</cp:lastModifiedBy>
  <cp:revision>453</cp:revision>
  <dcterms:created xsi:type="dcterms:W3CDTF">2022-10-03T13:31:13Z</dcterms:created>
  <dcterms:modified xsi:type="dcterms:W3CDTF">2022-10-23T17:34:03Z</dcterms:modified>
</cp:coreProperties>
</file>